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sldIdLst>
    <p:sldId id="258" r:id="rId2"/>
    <p:sldId id="282" r:id="rId3"/>
    <p:sldId id="305" r:id="rId4"/>
    <p:sldId id="302" r:id="rId5"/>
    <p:sldId id="294" r:id="rId6"/>
    <p:sldId id="306" r:id="rId7"/>
    <p:sldId id="303" r:id="rId8"/>
    <p:sldId id="314" r:id="rId9"/>
    <p:sldId id="285" r:id="rId10"/>
    <p:sldId id="295" r:id="rId11"/>
    <p:sldId id="296" r:id="rId12"/>
    <p:sldId id="297" r:id="rId13"/>
    <p:sldId id="298" r:id="rId14"/>
    <p:sldId id="299" r:id="rId15"/>
    <p:sldId id="300" r:id="rId16"/>
    <p:sldId id="301" r:id="rId17"/>
    <p:sldId id="315" r:id="rId18"/>
    <p:sldId id="316" r:id="rId19"/>
    <p:sldId id="317" r:id="rId20"/>
    <p:sldId id="318" r:id="rId21"/>
    <p:sldId id="319" r:id="rId22"/>
    <p:sldId id="320" r:id="rId23"/>
    <p:sldId id="321" r:id="rId24"/>
    <p:sldId id="290" r:id="rId25"/>
    <p:sldId id="291" r:id="rId26"/>
    <p:sldId id="293" r:id="rId27"/>
    <p:sldId id="276" r:id="rId2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4123">
          <p15:clr>
            <a:srgbClr val="A4A3A4"/>
          </p15:clr>
        </p15:guide>
        <p15:guide id="2" orient="horz" pos="1334">
          <p15:clr>
            <a:srgbClr val="A4A3A4"/>
          </p15:clr>
        </p15:guide>
        <p15:guide id="3" pos="287">
          <p15:clr>
            <a:srgbClr val="A4A3A4"/>
          </p15:clr>
        </p15:guide>
        <p15:guide id="4" pos="4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007698"/>
    <a:srgbClr val="006682"/>
    <a:srgbClr val="006986"/>
    <a:srgbClr val="00607A"/>
    <a:srgbClr val="FFFFFF"/>
    <a:srgbClr val="0045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9651" autoAdjust="0"/>
    <p:restoredTop sz="94660"/>
  </p:normalViewPr>
  <p:slideViewPr>
    <p:cSldViewPr snapToGrid="0" snapToObjects="1">
      <p:cViewPr varScale="1">
        <p:scale>
          <a:sx n="49" d="100"/>
          <a:sy n="49" d="100"/>
        </p:scale>
        <p:origin x="80" y="52"/>
      </p:cViewPr>
      <p:guideLst>
        <p:guide orient="horz" pos="4123"/>
        <p:guide orient="horz" pos="1334"/>
        <p:guide pos="287"/>
        <p:guide pos="471"/>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8C1AA3-80BF-4634-B27F-9F1CF2DC0485}" type="doc">
      <dgm:prSet loTypeId="urn:microsoft.com/office/officeart/2005/8/layout/process1" loCatId="process" qsTypeId="urn:microsoft.com/office/officeart/2005/8/quickstyle/simple1" qsCatId="simple" csTypeId="urn:microsoft.com/office/officeart/2005/8/colors/accent1_2" csCatId="accent1" phldr="1"/>
      <dgm:spPr/>
    </dgm:pt>
    <dgm:pt modelId="{12DA4FB0-E50E-4CF4-A10A-49C89128FCCF}">
      <dgm:prSet phldrT="[Text]"/>
      <dgm:spPr/>
      <dgm:t>
        <a:bodyPr/>
        <a:lstStyle/>
        <a:p>
          <a:r>
            <a:rPr lang="en-US"/>
            <a:t>Download More4Apps Template</a:t>
          </a:r>
        </a:p>
      </dgm:t>
    </dgm:pt>
    <dgm:pt modelId="{571AC833-3A7C-4887-9AAD-EDECFD4F50C5}" type="parTrans" cxnId="{07FD74E8-30D3-4AE2-897C-2002B132A9A2}">
      <dgm:prSet/>
      <dgm:spPr/>
      <dgm:t>
        <a:bodyPr/>
        <a:lstStyle/>
        <a:p>
          <a:endParaRPr lang="en-US"/>
        </a:p>
      </dgm:t>
    </dgm:pt>
    <dgm:pt modelId="{7FD51327-220C-4A92-85BA-E31C432C16B4}" type="sibTrans" cxnId="{07FD74E8-30D3-4AE2-897C-2002B132A9A2}">
      <dgm:prSet/>
      <dgm:spPr/>
      <dgm:t>
        <a:bodyPr/>
        <a:lstStyle/>
        <a:p>
          <a:endParaRPr lang="en-US"/>
        </a:p>
      </dgm:t>
    </dgm:pt>
    <dgm:pt modelId="{06AE7BC3-0B98-4BC3-8960-A1AE78E338C1}">
      <dgm:prSet phldrT="[Text]"/>
      <dgm:spPr/>
      <dgm:t>
        <a:bodyPr/>
        <a:lstStyle/>
        <a:p>
          <a:r>
            <a:rPr lang="en-US" dirty="0"/>
            <a:t>IT work with end user to modify template and provide basic user training</a:t>
          </a:r>
        </a:p>
      </dgm:t>
    </dgm:pt>
    <dgm:pt modelId="{93C98272-41F9-43B9-8631-BB8DB08FF3DC}" type="parTrans" cxnId="{0FE7A93C-8E49-4B10-8AC1-483C9F4D88B0}">
      <dgm:prSet/>
      <dgm:spPr/>
      <dgm:t>
        <a:bodyPr/>
        <a:lstStyle/>
        <a:p>
          <a:endParaRPr lang="en-US"/>
        </a:p>
      </dgm:t>
    </dgm:pt>
    <dgm:pt modelId="{9E8936EA-7DFC-40CD-B4B3-98A9A36452DF}" type="sibTrans" cxnId="{0FE7A93C-8E49-4B10-8AC1-483C9F4D88B0}">
      <dgm:prSet/>
      <dgm:spPr/>
      <dgm:t>
        <a:bodyPr/>
        <a:lstStyle/>
        <a:p>
          <a:endParaRPr lang="en-US"/>
        </a:p>
      </dgm:t>
    </dgm:pt>
    <dgm:pt modelId="{E31677D4-D6C7-4A39-9FD5-8BF0E533400F}">
      <dgm:prSet phldrT="[Text]"/>
      <dgm:spPr/>
      <dgm:t>
        <a:bodyPr/>
        <a:lstStyle/>
        <a:p>
          <a:r>
            <a:rPr lang="en-US"/>
            <a:t>IT test the new modified template (certify results)</a:t>
          </a:r>
        </a:p>
      </dgm:t>
    </dgm:pt>
    <dgm:pt modelId="{397CCE1A-9E53-48F5-B74B-D87FF1476FF9}" type="parTrans" cxnId="{2B20115E-2907-4D9A-A7D2-89A9BFACDDDA}">
      <dgm:prSet/>
      <dgm:spPr/>
      <dgm:t>
        <a:bodyPr/>
        <a:lstStyle/>
        <a:p>
          <a:endParaRPr lang="en-US"/>
        </a:p>
      </dgm:t>
    </dgm:pt>
    <dgm:pt modelId="{8134944A-BC9B-4109-8F25-949F091D7AC9}" type="sibTrans" cxnId="{2B20115E-2907-4D9A-A7D2-89A9BFACDDDA}">
      <dgm:prSet/>
      <dgm:spPr/>
      <dgm:t>
        <a:bodyPr/>
        <a:lstStyle/>
        <a:p>
          <a:endParaRPr lang="en-US"/>
        </a:p>
      </dgm:t>
    </dgm:pt>
    <dgm:pt modelId="{4A2CEAA4-4073-45FA-AB21-82C356BB71D5}">
      <dgm:prSet phldrT="[Text]"/>
      <dgm:spPr/>
      <dgm:t>
        <a:bodyPr/>
        <a:lstStyle/>
        <a:p>
          <a:r>
            <a:rPr lang="en-US"/>
            <a:t>IT hand over modified template to end users</a:t>
          </a:r>
        </a:p>
      </dgm:t>
    </dgm:pt>
    <dgm:pt modelId="{8762C1F1-21E8-4548-A283-AF67C76EEBC2}" type="parTrans" cxnId="{14916B80-D11E-49EA-918E-E322B660CC11}">
      <dgm:prSet/>
      <dgm:spPr/>
      <dgm:t>
        <a:bodyPr/>
        <a:lstStyle/>
        <a:p>
          <a:endParaRPr lang="en-US"/>
        </a:p>
      </dgm:t>
    </dgm:pt>
    <dgm:pt modelId="{35FD72AF-C45C-405A-95EA-3A17C060844D}" type="sibTrans" cxnId="{14916B80-D11E-49EA-918E-E322B660CC11}">
      <dgm:prSet/>
      <dgm:spPr/>
      <dgm:t>
        <a:bodyPr/>
        <a:lstStyle/>
        <a:p>
          <a:endParaRPr lang="en-US"/>
        </a:p>
      </dgm:t>
    </dgm:pt>
    <dgm:pt modelId="{F110F66E-8259-44D6-85F8-037BBF021959}">
      <dgm:prSet phldrT="[Text]"/>
      <dgm:spPr/>
      <dgm:t>
        <a:bodyPr/>
        <a:lstStyle/>
        <a:p>
          <a:r>
            <a:rPr lang="en-US"/>
            <a:t>End user populate templates with data, load in test environment for first time use (certify results)</a:t>
          </a:r>
        </a:p>
      </dgm:t>
    </dgm:pt>
    <dgm:pt modelId="{9BAA6715-1020-4BA4-AB1F-0050A714D6D4}" type="parTrans" cxnId="{41394F29-F2EC-4BDC-8FEC-8DE0EF485A9D}">
      <dgm:prSet/>
      <dgm:spPr/>
      <dgm:t>
        <a:bodyPr/>
        <a:lstStyle/>
        <a:p>
          <a:endParaRPr lang="en-US"/>
        </a:p>
      </dgm:t>
    </dgm:pt>
    <dgm:pt modelId="{C546D300-87ED-46C1-AF27-11C54B50E5FF}" type="sibTrans" cxnId="{41394F29-F2EC-4BDC-8FEC-8DE0EF485A9D}">
      <dgm:prSet/>
      <dgm:spPr/>
      <dgm:t>
        <a:bodyPr/>
        <a:lstStyle/>
        <a:p>
          <a:endParaRPr lang="en-US"/>
        </a:p>
      </dgm:t>
    </dgm:pt>
    <dgm:pt modelId="{3B9CF258-C1C2-40F4-A374-B07997582466}">
      <dgm:prSet phldrT="[Text]"/>
      <dgm:spPr/>
      <dgm:t>
        <a:bodyPr/>
        <a:lstStyle/>
        <a:p>
          <a:r>
            <a:rPr lang="en-US"/>
            <a:t>End user load data in production</a:t>
          </a:r>
        </a:p>
      </dgm:t>
    </dgm:pt>
    <dgm:pt modelId="{9563C1AE-B2BC-41D5-BFA8-EF7529714DD9}" type="parTrans" cxnId="{8565F259-BDAE-4C49-9CF1-5E117D9D6FDC}">
      <dgm:prSet/>
      <dgm:spPr/>
      <dgm:t>
        <a:bodyPr/>
        <a:lstStyle/>
        <a:p>
          <a:endParaRPr lang="en-US"/>
        </a:p>
      </dgm:t>
    </dgm:pt>
    <dgm:pt modelId="{3F37FA29-536C-4E69-BA4A-AD2D8F4CD5BB}" type="sibTrans" cxnId="{8565F259-BDAE-4C49-9CF1-5E117D9D6FDC}">
      <dgm:prSet/>
      <dgm:spPr/>
      <dgm:t>
        <a:bodyPr/>
        <a:lstStyle/>
        <a:p>
          <a:endParaRPr lang="en-US"/>
        </a:p>
      </dgm:t>
    </dgm:pt>
    <dgm:pt modelId="{6244652C-06A8-4768-BC1F-2CEFD2338C9E}" type="pres">
      <dgm:prSet presAssocID="{748C1AA3-80BF-4634-B27F-9F1CF2DC0485}" presName="Name0" presStyleCnt="0">
        <dgm:presLayoutVars>
          <dgm:dir/>
          <dgm:resizeHandles val="exact"/>
        </dgm:presLayoutVars>
      </dgm:prSet>
      <dgm:spPr/>
    </dgm:pt>
    <dgm:pt modelId="{044F71C4-687C-4C8B-B3C9-E2064C34F01D}" type="pres">
      <dgm:prSet presAssocID="{12DA4FB0-E50E-4CF4-A10A-49C89128FCCF}" presName="node" presStyleLbl="node1" presStyleIdx="0" presStyleCnt="6">
        <dgm:presLayoutVars>
          <dgm:bulletEnabled val="1"/>
        </dgm:presLayoutVars>
      </dgm:prSet>
      <dgm:spPr/>
      <dgm:t>
        <a:bodyPr/>
        <a:lstStyle/>
        <a:p>
          <a:endParaRPr lang="en-US"/>
        </a:p>
      </dgm:t>
    </dgm:pt>
    <dgm:pt modelId="{9E0BEE33-E4FF-480F-A3A2-403900C71707}" type="pres">
      <dgm:prSet presAssocID="{7FD51327-220C-4A92-85BA-E31C432C16B4}" presName="sibTrans" presStyleLbl="sibTrans2D1" presStyleIdx="0" presStyleCnt="5"/>
      <dgm:spPr/>
      <dgm:t>
        <a:bodyPr/>
        <a:lstStyle/>
        <a:p>
          <a:endParaRPr lang="en-US"/>
        </a:p>
      </dgm:t>
    </dgm:pt>
    <dgm:pt modelId="{7AC3238B-F53A-4D6B-8FB4-FC7AA67FAE68}" type="pres">
      <dgm:prSet presAssocID="{7FD51327-220C-4A92-85BA-E31C432C16B4}" presName="connectorText" presStyleLbl="sibTrans2D1" presStyleIdx="0" presStyleCnt="5"/>
      <dgm:spPr/>
      <dgm:t>
        <a:bodyPr/>
        <a:lstStyle/>
        <a:p>
          <a:endParaRPr lang="en-US"/>
        </a:p>
      </dgm:t>
    </dgm:pt>
    <dgm:pt modelId="{E9545DE2-CD34-40A0-9E10-30A7DC51AF6C}" type="pres">
      <dgm:prSet presAssocID="{06AE7BC3-0B98-4BC3-8960-A1AE78E338C1}" presName="node" presStyleLbl="node1" presStyleIdx="1" presStyleCnt="6">
        <dgm:presLayoutVars>
          <dgm:bulletEnabled val="1"/>
        </dgm:presLayoutVars>
      </dgm:prSet>
      <dgm:spPr/>
      <dgm:t>
        <a:bodyPr/>
        <a:lstStyle/>
        <a:p>
          <a:endParaRPr lang="en-US"/>
        </a:p>
      </dgm:t>
    </dgm:pt>
    <dgm:pt modelId="{E68A48FF-6278-4391-88A2-AB1F2BDCE0F5}" type="pres">
      <dgm:prSet presAssocID="{9E8936EA-7DFC-40CD-B4B3-98A9A36452DF}" presName="sibTrans" presStyleLbl="sibTrans2D1" presStyleIdx="1" presStyleCnt="5"/>
      <dgm:spPr/>
      <dgm:t>
        <a:bodyPr/>
        <a:lstStyle/>
        <a:p>
          <a:endParaRPr lang="en-US"/>
        </a:p>
      </dgm:t>
    </dgm:pt>
    <dgm:pt modelId="{B2979881-DD80-4739-B3C5-3BD9F8C39B10}" type="pres">
      <dgm:prSet presAssocID="{9E8936EA-7DFC-40CD-B4B3-98A9A36452DF}" presName="connectorText" presStyleLbl="sibTrans2D1" presStyleIdx="1" presStyleCnt="5"/>
      <dgm:spPr/>
      <dgm:t>
        <a:bodyPr/>
        <a:lstStyle/>
        <a:p>
          <a:endParaRPr lang="en-US"/>
        </a:p>
      </dgm:t>
    </dgm:pt>
    <dgm:pt modelId="{4525078A-ECFF-4565-853F-5CD71BDE0B4E}" type="pres">
      <dgm:prSet presAssocID="{E31677D4-D6C7-4A39-9FD5-8BF0E533400F}" presName="node" presStyleLbl="node1" presStyleIdx="2" presStyleCnt="6">
        <dgm:presLayoutVars>
          <dgm:bulletEnabled val="1"/>
        </dgm:presLayoutVars>
      </dgm:prSet>
      <dgm:spPr/>
      <dgm:t>
        <a:bodyPr/>
        <a:lstStyle/>
        <a:p>
          <a:endParaRPr lang="en-US"/>
        </a:p>
      </dgm:t>
    </dgm:pt>
    <dgm:pt modelId="{2CDA483D-EC68-402A-B8D8-472DDD8859EE}" type="pres">
      <dgm:prSet presAssocID="{8134944A-BC9B-4109-8F25-949F091D7AC9}" presName="sibTrans" presStyleLbl="sibTrans2D1" presStyleIdx="2" presStyleCnt="5"/>
      <dgm:spPr/>
      <dgm:t>
        <a:bodyPr/>
        <a:lstStyle/>
        <a:p>
          <a:endParaRPr lang="en-US"/>
        </a:p>
      </dgm:t>
    </dgm:pt>
    <dgm:pt modelId="{12A8BD54-CFAB-404B-992F-CB41584E03A8}" type="pres">
      <dgm:prSet presAssocID="{8134944A-BC9B-4109-8F25-949F091D7AC9}" presName="connectorText" presStyleLbl="sibTrans2D1" presStyleIdx="2" presStyleCnt="5"/>
      <dgm:spPr/>
      <dgm:t>
        <a:bodyPr/>
        <a:lstStyle/>
        <a:p>
          <a:endParaRPr lang="en-US"/>
        </a:p>
      </dgm:t>
    </dgm:pt>
    <dgm:pt modelId="{CC8FAC99-8E1E-4F1E-854E-848073C28986}" type="pres">
      <dgm:prSet presAssocID="{4A2CEAA4-4073-45FA-AB21-82C356BB71D5}" presName="node" presStyleLbl="node1" presStyleIdx="3" presStyleCnt="6">
        <dgm:presLayoutVars>
          <dgm:bulletEnabled val="1"/>
        </dgm:presLayoutVars>
      </dgm:prSet>
      <dgm:spPr/>
      <dgm:t>
        <a:bodyPr/>
        <a:lstStyle/>
        <a:p>
          <a:endParaRPr lang="en-US"/>
        </a:p>
      </dgm:t>
    </dgm:pt>
    <dgm:pt modelId="{4552E55C-C034-4052-B692-E6E12B1FAB2B}" type="pres">
      <dgm:prSet presAssocID="{35FD72AF-C45C-405A-95EA-3A17C060844D}" presName="sibTrans" presStyleLbl="sibTrans2D1" presStyleIdx="3" presStyleCnt="5"/>
      <dgm:spPr/>
      <dgm:t>
        <a:bodyPr/>
        <a:lstStyle/>
        <a:p>
          <a:endParaRPr lang="en-US"/>
        </a:p>
      </dgm:t>
    </dgm:pt>
    <dgm:pt modelId="{59775104-C53B-4E68-915D-25D502C413DC}" type="pres">
      <dgm:prSet presAssocID="{35FD72AF-C45C-405A-95EA-3A17C060844D}" presName="connectorText" presStyleLbl="sibTrans2D1" presStyleIdx="3" presStyleCnt="5"/>
      <dgm:spPr/>
      <dgm:t>
        <a:bodyPr/>
        <a:lstStyle/>
        <a:p>
          <a:endParaRPr lang="en-US"/>
        </a:p>
      </dgm:t>
    </dgm:pt>
    <dgm:pt modelId="{7FD60148-6771-4C95-84F0-F69BE6128E77}" type="pres">
      <dgm:prSet presAssocID="{F110F66E-8259-44D6-85F8-037BBF021959}" presName="node" presStyleLbl="node1" presStyleIdx="4" presStyleCnt="6">
        <dgm:presLayoutVars>
          <dgm:bulletEnabled val="1"/>
        </dgm:presLayoutVars>
      </dgm:prSet>
      <dgm:spPr/>
      <dgm:t>
        <a:bodyPr/>
        <a:lstStyle/>
        <a:p>
          <a:endParaRPr lang="en-US"/>
        </a:p>
      </dgm:t>
    </dgm:pt>
    <dgm:pt modelId="{68F74909-5773-47FD-8346-AD82F99D0F35}" type="pres">
      <dgm:prSet presAssocID="{C546D300-87ED-46C1-AF27-11C54B50E5FF}" presName="sibTrans" presStyleLbl="sibTrans2D1" presStyleIdx="4" presStyleCnt="5"/>
      <dgm:spPr/>
      <dgm:t>
        <a:bodyPr/>
        <a:lstStyle/>
        <a:p>
          <a:endParaRPr lang="en-US"/>
        </a:p>
      </dgm:t>
    </dgm:pt>
    <dgm:pt modelId="{AEB71F63-AB9F-41FC-9F87-85DA970A7F5C}" type="pres">
      <dgm:prSet presAssocID="{C546D300-87ED-46C1-AF27-11C54B50E5FF}" presName="connectorText" presStyleLbl="sibTrans2D1" presStyleIdx="4" presStyleCnt="5"/>
      <dgm:spPr/>
      <dgm:t>
        <a:bodyPr/>
        <a:lstStyle/>
        <a:p>
          <a:endParaRPr lang="en-US"/>
        </a:p>
      </dgm:t>
    </dgm:pt>
    <dgm:pt modelId="{AB04538D-C62A-4023-BE7E-E6096F8E3C73}" type="pres">
      <dgm:prSet presAssocID="{3B9CF258-C1C2-40F4-A374-B07997582466}" presName="node" presStyleLbl="node1" presStyleIdx="5" presStyleCnt="6">
        <dgm:presLayoutVars>
          <dgm:bulletEnabled val="1"/>
        </dgm:presLayoutVars>
      </dgm:prSet>
      <dgm:spPr/>
      <dgm:t>
        <a:bodyPr/>
        <a:lstStyle/>
        <a:p>
          <a:endParaRPr lang="en-US"/>
        </a:p>
      </dgm:t>
    </dgm:pt>
  </dgm:ptLst>
  <dgm:cxnLst>
    <dgm:cxn modelId="{71C0C2B5-1568-49A0-BA46-332D6EB38D47}" type="presOf" srcId="{C546D300-87ED-46C1-AF27-11C54B50E5FF}" destId="{AEB71F63-AB9F-41FC-9F87-85DA970A7F5C}" srcOrd="1" destOrd="0" presId="urn:microsoft.com/office/officeart/2005/8/layout/process1"/>
    <dgm:cxn modelId="{C27BF483-4CC1-41DF-BBA6-45BD78D107BC}" type="presOf" srcId="{06AE7BC3-0B98-4BC3-8960-A1AE78E338C1}" destId="{E9545DE2-CD34-40A0-9E10-30A7DC51AF6C}" srcOrd="0" destOrd="0" presId="urn:microsoft.com/office/officeart/2005/8/layout/process1"/>
    <dgm:cxn modelId="{7B110B25-1575-4447-8561-A8F9A325F1D2}" type="presOf" srcId="{4A2CEAA4-4073-45FA-AB21-82C356BB71D5}" destId="{CC8FAC99-8E1E-4F1E-854E-848073C28986}" srcOrd="0" destOrd="0" presId="urn:microsoft.com/office/officeart/2005/8/layout/process1"/>
    <dgm:cxn modelId="{D362A2CC-ADEE-4005-A80F-E7C1B73846C7}" type="presOf" srcId="{7FD51327-220C-4A92-85BA-E31C432C16B4}" destId="{9E0BEE33-E4FF-480F-A3A2-403900C71707}" srcOrd="0" destOrd="0" presId="urn:microsoft.com/office/officeart/2005/8/layout/process1"/>
    <dgm:cxn modelId="{90714AA3-9354-457E-9804-800E7E032604}" type="presOf" srcId="{3B9CF258-C1C2-40F4-A374-B07997582466}" destId="{AB04538D-C62A-4023-BE7E-E6096F8E3C73}" srcOrd="0" destOrd="0" presId="urn:microsoft.com/office/officeart/2005/8/layout/process1"/>
    <dgm:cxn modelId="{4C0B95DD-851D-4E40-8BC3-B53254B48966}" type="presOf" srcId="{C546D300-87ED-46C1-AF27-11C54B50E5FF}" destId="{68F74909-5773-47FD-8346-AD82F99D0F35}" srcOrd="0" destOrd="0" presId="urn:microsoft.com/office/officeart/2005/8/layout/process1"/>
    <dgm:cxn modelId="{0FE7A93C-8E49-4B10-8AC1-483C9F4D88B0}" srcId="{748C1AA3-80BF-4634-B27F-9F1CF2DC0485}" destId="{06AE7BC3-0B98-4BC3-8960-A1AE78E338C1}" srcOrd="1" destOrd="0" parTransId="{93C98272-41F9-43B9-8631-BB8DB08FF3DC}" sibTransId="{9E8936EA-7DFC-40CD-B4B3-98A9A36452DF}"/>
    <dgm:cxn modelId="{07FD74E8-30D3-4AE2-897C-2002B132A9A2}" srcId="{748C1AA3-80BF-4634-B27F-9F1CF2DC0485}" destId="{12DA4FB0-E50E-4CF4-A10A-49C89128FCCF}" srcOrd="0" destOrd="0" parTransId="{571AC833-3A7C-4887-9AAD-EDECFD4F50C5}" sibTransId="{7FD51327-220C-4A92-85BA-E31C432C16B4}"/>
    <dgm:cxn modelId="{4766D757-7260-451D-B423-6F6DCED4B226}" type="presOf" srcId="{F110F66E-8259-44D6-85F8-037BBF021959}" destId="{7FD60148-6771-4C95-84F0-F69BE6128E77}" srcOrd="0" destOrd="0" presId="urn:microsoft.com/office/officeart/2005/8/layout/process1"/>
    <dgm:cxn modelId="{B8D4D953-35F3-4E0C-BE5A-A078A6598096}" type="presOf" srcId="{E31677D4-D6C7-4A39-9FD5-8BF0E533400F}" destId="{4525078A-ECFF-4565-853F-5CD71BDE0B4E}" srcOrd="0" destOrd="0" presId="urn:microsoft.com/office/officeart/2005/8/layout/process1"/>
    <dgm:cxn modelId="{2C0D6078-0705-4DE2-8A9A-A1D0B501508F}" type="presOf" srcId="{8134944A-BC9B-4109-8F25-949F091D7AC9}" destId="{2CDA483D-EC68-402A-B8D8-472DDD8859EE}" srcOrd="0" destOrd="0" presId="urn:microsoft.com/office/officeart/2005/8/layout/process1"/>
    <dgm:cxn modelId="{2B20115E-2907-4D9A-A7D2-89A9BFACDDDA}" srcId="{748C1AA3-80BF-4634-B27F-9F1CF2DC0485}" destId="{E31677D4-D6C7-4A39-9FD5-8BF0E533400F}" srcOrd="2" destOrd="0" parTransId="{397CCE1A-9E53-48F5-B74B-D87FF1476FF9}" sibTransId="{8134944A-BC9B-4109-8F25-949F091D7AC9}"/>
    <dgm:cxn modelId="{5DFD0365-479E-4F92-9493-F9011135B06F}" type="presOf" srcId="{748C1AA3-80BF-4634-B27F-9F1CF2DC0485}" destId="{6244652C-06A8-4768-BC1F-2CEFD2338C9E}" srcOrd="0" destOrd="0" presId="urn:microsoft.com/office/officeart/2005/8/layout/process1"/>
    <dgm:cxn modelId="{8565F259-BDAE-4C49-9CF1-5E117D9D6FDC}" srcId="{748C1AA3-80BF-4634-B27F-9F1CF2DC0485}" destId="{3B9CF258-C1C2-40F4-A374-B07997582466}" srcOrd="5" destOrd="0" parTransId="{9563C1AE-B2BC-41D5-BFA8-EF7529714DD9}" sibTransId="{3F37FA29-536C-4E69-BA4A-AD2D8F4CD5BB}"/>
    <dgm:cxn modelId="{41394F29-F2EC-4BDC-8FEC-8DE0EF485A9D}" srcId="{748C1AA3-80BF-4634-B27F-9F1CF2DC0485}" destId="{F110F66E-8259-44D6-85F8-037BBF021959}" srcOrd="4" destOrd="0" parTransId="{9BAA6715-1020-4BA4-AB1F-0050A714D6D4}" sibTransId="{C546D300-87ED-46C1-AF27-11C54B50E5FF}"/>
    <dgm:cxn modelId="{F6684421-FDC6-4E7B-BF83-7417AEF9232E}" type="presOf" srcId="{9E8936EA-7DFC-40CD-B4B3-98A9A36452DF}" destId="{B2979881-DD80-4739-B3C5-3BD9F8C39B10}" srcOrd="1" destOrd="0" presId="urn:microsoft.com/office/officeart/2005/8/layout/process1"/>
    <dgm:cxn modelId="{0B8261AF-9F1B-46A7-BBAB-2E4A4E6954EB}" type="presOf" srcId="{35FD72AF-C45C-405A-95EA-3A17C060844D}" destId="{59775104-C53B-4E68-915D-25D502C413DC}" srcOrd="1" destOrd="0" presId="urn:microsoft.com/office/officeart/2005/8/layout/process1"/>
    <dgm:cxn modelId="{9F4F6D53-B219-42FF-8393-2F0D8AD1B95C}" type="presOf" srcId="{8134944A-BC9B-4109-8F25-949F091D7AC9}" destId="{12A8BD54-CFAB-404B-992F-CB41584E03A8}" srcOrd="1" destOrd="0" presId="urn:microsoft.com/office/officeart/2005/8/layout/process1"/>
    <dgm:cxn modelId="{0F676F82-B468-4AEC-81B8-715BA435B833}" type="presOf" srcId="{35FD72AF-C45C-405A-95EA-3A17C060844D}" destId="{4552E55C-C034-4052-B692-E6E12B1FAB2B}" srcOrd="0" destOrd="0" presId="urn:microsoft.com/office/officeart/2005/8/layout/process1"/>
    <dgm:cxn modelId="{FA0D5DB9-EB79-4585-AC2C-265B138E55A0}" type="presOf" srcId="{12DA4FB0-E50E-4CF4-A10A-49C89128FCCF}" destId="{044F71C4-687C-4C8B-B3C9-E2064C34F01D}" srcOrd="0" destOrd="0" presId="urn:microsoft.com/office/officeart/2005/8/layout/process1"/>
    <dgm:cxn modelId="{F52A5337-C95E-4260-B89B-B514279374E9}" type="presOf" srcId="{9E8936EA-7DFC-40CD-B4B3-98A9A36452DF}" destId="{E68A48FF-6278-4391-88A2-AB1F2BDCE0F5}" srcOrd="0" destOrd="0" presId="urn:microsoft.com/office/officeart/2005/8/layout/process1"/>
    <dgm:cxn modelId="{14916B80-D11E-49EA-918E-E322B660CC11}" srcId="{748C1AA3-80BF-4634-B27F-9F1CF2DC0485}" destId="{4A2CEAA4-4073-45FA-AB21-82C356BB71D5}" srcOrd="3" destOrd="0" parTransId="{8762C1F1-21E8-4548-A283-AF67C76EEBC2}" sibTransId="{35FD72AF-C45C-405A-95EA-3A17C060844D}"/>
    <dgm:cxn modelId="{D72CED22-F4FF-4648-A34F-9EA013BD3F09}" type="presOf" srcId="{7FD51327-220C-4A92-85BA-E31C432C16B4}" destId="{7AC3238B-F53A-4D6B-8FB4-FC7AA67FAE68}" srcOrd="1" destOrd="0" presId="urn:microsoft.com/office/officeart/2005/8/layout/process1"/>
    <dgm:cxn modelId="{6E070A2A-93A4-4AA4-A59E-8230C2DBAB28}" type="presParOf" srcId="{6244652C-06A8-4768-BC1F-2CEFD2338C9E}" destId="{044F71C4-687C-4C8B-B3C9-E2064C34F01D}" srcOrd="0" destOrd="0" presId="urn:microsoft.com/office/officeart/2005/8/layout/process1"/>
    <dgm:cxn modelId="{540CF1D9-BA0E-470E-BD2F-BB4792F8A7A8}" type="presParOf" srcId="{6244652C-06A8-4768-BC1F-2CEFD2338C9E}" destId="{9E0BEE33-E4FF-480F-A3A2-403900C71707}" srcOrd="1" destOrd="0" presId="urn:microsoft.com/office/officeart/2005/8/layout/process1"/>
    <dgm:cxn modelId="{71F7EB12-CC6B-4C31-9BC5-8FEAE276F853}" type="presParOf" srcId="{9E0BEE33-E4FF-480F-A3A2-403900C71707}" destId="{7AC3238B-F53A-4D6B-8FB4-FC7AA67FAE68}" srcOrd="0" destOrd="0" presId="urn:microsoft.com/office/officeart/2005/8/layout/process1"/>
    <dgm:cxn modelId="{1BA92871-D73F-41CB-AB08-D54C4F20DA7D}" type="presParOf" srcId="{6244652C-06A8-4768-BC1F-2CEFD2338C9E}" destId="{E9545DE2-CD34-40A0-9E10-30A7DC51AF6C}" srcOrd="2" destOrd="0" presId="urn:microsoft.com/office/officeart/2005/8/layout/process1"/>
    <dgm:cxn modelId="{C1B0C680-58F0-4603-9BE0-1545B59C40B5}" type="presParOf" srcId="{6244652C-06A8-4768-BC1F-2CEFD2338C9E}" destId="{E68A48FF-6278-4391-88A2-AB1F2BDCE0F5}" srcOrd="3" destOrd="0" presId="urn:microsoft.com/office/officeart/2005/8/layout/process1"/>
    <dgm:cxn modelId="{FFCB3FCD-8C15-4ED4-ABD9-0A36701A9F85}" type="presParOf" srcId="{E68A48FF-6278-4391-88A2-AB1F2BDCE0F5}" destId="{B2979881-DD80-4739-B3C5-3BD9F8C39B10}" srcOrd="0" destOrd="0" presId="urn:microsoft.com/office/officeart/2005/8/layout/process1"/>
    <dgm:cxn modelId="{86FAEAD6-64BF-4980-BE0C-4DC254EDAE2C}" type="presParOf" srcId="{6244652C-06A8-4768-BC1F-2CEFD2338C9E}" destId="{4525078A-ECFF-4565-853F-5CD71BDE0B4E}" srcOrd="4" destOrd="0" presId="urn:microsoft.com/office/officeart/2005/8/layout/process1"/>
    <dgm:cxn modelId="{08F105B3-86BF-43C6-B87C-FF8725E92B24}" type="presParOf" srcId="{6244652C-06A8-4768-BC1F-2CEFD2338C9E}" destId="{2CDA483D-EC68-402A-B8D8-472DDD8859EE}" srcOrd="5" destOrd="0" presId="urn:microsoft.com/office/officeart/2005/8/layout/process1"/>
    <dgm:cxn modelId="{788FA07A-8DDB-462A-AE90-0B2741AA6296}" type="presParOf" srcId="{2CDA483D-EC68-402A-B8D8-472DDD8859EE}" destId="{12A8BD54-CFAB-404B-992F-CB41584E03A8}" srcOrd="0" destOrd="0" presId="urn:microsoft.com/office/officeart/2005/8/layout/process1"/>
    <dgm:cxn modelId="{F92B2F1B-D71F-44A0-92A5-76007642BD05}" type="presParOf" srcId="{6244652C-06A8-4768-BC1F-2CEFD2338C9E}" destId="{CC8FAC99-8E1E-4F1E-854E-848073C28986}" srcOrd="6" destOrd="0" presId="urn:microsoft.com/office/officeart/2005/8/layout/process1"/>
    <dgm:cxn modelId="{424AA109-BE2F-405F-8DA7-D519BECA8AF4}" type="presParOf" srcId="{6244652C-06A8-4768-BC1F-2CEFD2338C9E}" destId="{4552E55C-C034-4052-B692-E6E12B1FAB2B}" srcOrd="7" destOrd="0" presId="urn:microsoft.com/office/officeart/2005/8/layout/process1"/>
    <dgm:cxn modelId="{7885320F-AC58-42E5-9AB8-09E9E7702C5F}" type="presParOf" srcId="{4552E55C-C034-4052-B692-E6E12B1FAB2B}" destId="{59775104-C53B-4E68-915D-25D502C413DC}" srcOrd="0" destOrd="0" presId="urn:microsoft.com/office/officeart/2005/8/layout/process1"/>
    <dgm:cxn modelId="{2F2A6E38-E711-4129-AF55-EC51D05CB5F5}" type="presParOf" srcId="{6244652C-06A8-4768-BC1F-2CEFD2338C9E}" destId="{7FD60148-6771-4C95-84F0-F69BE6128E77}" srcOrd="8" destOrd="0" presId="urn:microsoft.com/office/officeart/2005/8/layout/process1"/>
    <dgm:cxn modelId="{716D94B6-1ECA-4A17-828A-CC7E53D00A7A}" type="presParOf" srcId="{6244652C-06A8-4768-BC1F-2CEFD2338C9E}" destId="{68F74909-5773-47FD-8346-AD82F99D0F35}" srcOrd="9" destOrd="0" presId="urn:microsoft.com/office/officeart/2005/8/layout/process1"/>
    <dgm:cxn modelId="{69696C20-84D8-4DD0-A7D5-0EE3D990611D}" type="presParOf" srcId="{68F74909-5773-47FD-8346-AD82F99D0F35}" destId="{AEB71F63-AB9F-41FC-9F87-85DA970A7F5C}" srcOrd="0" destOrd="0" presId="urn:microsoft.com/office/officeart/2005/8/layout/process1"/>
    <dgm:cxn modelId="{0808F286-E26B-41A7-94F2-C15E12386057}" type="presParOf" srcId="{6244652C-06A8-4768-BC1F-2CEFD2338C9E}" destId="{AB04538D-C62A-4023-BE7E-E6096F8E3C73}"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93712F-6C59-4669-808C-93576A9D8969}" type="doc">
      <dgm:prSet loTypeId="urn:microsoft.com/office/officeart/2005/8/layout/chevron1" loCatId="process" qsTypeId="urn:microsoft.com/office/officeart/2005/8/quickstyle/simple1" qsCatId="simple" csTypeId="urn:microsoft.com/office/officeart/2005/8/colors/accent1_2" csCatId="accent1" phldr="1"/>
      <dgm:spPr/>
    </dgm:pt>
    <dgm:pt modelId="{F665058E-8126-4A96-85D4-17AB6E16EDBB}">
      <dgm:prSet phldrT="[Text]"/>
      <dgm:spPr/>
      <dgm:t>
        <a:bodyPr/>
        <a:lstStyle/>
        <a:p>
          <a:r>
            <a:rPr lang="en-US" dirty="0" smtClean="0"/>
            <a:t>Enter Sales Order Header</a:t>
          </a:r>
          <a:endParaRPr lang="en-US" dirty="0"/>
        </a:p>
      </dgm:t>
    </dgm:pt>
    <dgm:pt modelId="{57E39454-202A-475B-92D6-91AE3FC7F2E4}" type="parTrans" cxnId="{047D0275-0EBF-4F46-B910-F84175F6232E}">
      <dgm:prSet/>
      <dgm:spPr/>
      <dgm:t>
        <a:bodyPr/>
        <a:lstStyle/>
        <a:p>
          <a:endParaRPr lang="en-US"/>
        </a:p>
      </dgm:t>
    </dgm:pt>
    <dgm:pt modelId="{6FE0AF34-E450-46ED-B14D-7325B994F4B1}" type="sibTrans" cxnId="{047D0275-0EBF-4F46-B910-F84175F6232E}">
      <dgm:prSet/>
      <dgm:spPr/>
      <dgm:t>
        <a:bodyPr/>
        <a:lstStyle/>
        <a:p>
          <a:endParaRPr lang="en-US"/>
        </a:p>
      </dgm:t>
    </dgm:pt>
    <dgm:pt modelId="{85DEC06F-3C23-4565-B139-A7621C5D1135}">
      <dgm:prSet phldrT="[Text]"/>
      <dgm:spPr/>
      <dgm:t>
        <a:bodyPr/>
        <a:lstStyle/>
        <a:p>
          <a:r>
            <a:rPr lang="en-US" dirty="0" smtClean="0"/>
            <a:t>Create Upload File</a:t>
          </a:r>
          <a:endParaRPr lang="en-US" dirty="0"/>
        </a:p>
      </dgm:t>
    </dgm:pt>
    <dgm:pt modelId="{619243CC-95CF-4C84-ACF2-BB41295DF221}" type="parTrans" cxnId="{8C26FCBB-CF6D-4146-B60C-D20F79363D8A}">
      <dgm:prSet/>
      <dgm:spPr/>
      <dgm:t>
        <a:bodyPr/>
        <a:lstStyle/>
        <a:p>
          <a:endParaRPr lang="en-US"/>
        </a:p>
      </dgm:t>
    </dgm:pt>
    <dgm:pt modelId="{AD271E78-938C-407C-B450-E408479DB41C}" type="sibTrans" cxnId="{8C26FCBB-CF6D-4146-B60C-D20F79363D8A}">
      <dgm:prSet/>
      <dgm:spPr/>
      <dgm:t>
        <a:bodyPr/>
        <a:lstStyle/>
        <a:p>
          <a:endParaRPr lang="en-US"/>
        </a:p>
      </dgm:t>
    </dgm:pt>
    <dgm:pt modelId="{58D6803E-81B1-4B49-9A0B-1851430F38F3}">
      <dgm:prSet phldrT="[Text]"/>
      <dgm:spPr/>
      <dgm:t>
        <a:bodyPr/>
        <a:lstStyle/>
        <a:p>
          <a:r>
            <a:rPr lang="en-US" dirty="0" smtClean="0"/>
            <a:t>Select Actions&gt; Add lines from spreadsheet</a:t>
          </a:r>
          <a:endParaRPr lang="en-US" dirty="0"/>
        </a:p>
      </dgm:t>
    </dgm:pt>
    <dgm:pt modelId="{67F60B95-4EC3-4CA5-B56F-B09040429214}" type="parTrans" cxnId="{D565064C-3CAA-451E-AF80-AC4C31A783F0}">
      <dgm:prSet/>
      <dgm:spPr/>
      <dgm:t>
        <a:bodyPr/>
        <a:lstStyle/>
        <a:p>
          <a:endParaRPr lang="en-US"/>
        </a:p>
      </dgm:t>
    </dgm:pt>
    <dgm:pt modelId="{DB4D02DA-86DF-4B03-A361-0ED32129C645}" type="sibTrans" cxnId="{D565064C-3CAA-451E-AF80-AC4C31A783F0}">
      <dgm:prSet/>
      <dgm:spPr/>
      <dgm:t>
        <a:bodyPr/>
        <a:lstStyle/>
        <a:p>
          <a:endParaRPr lang="en-US"/>
        </a:p>
      </dgm:t>
    </dgm:pt>
    <dgm:pt modelId="{93175BD2-1357-447A-8A55-175352B1AD3E}">
      <dgm:prSet phldrT="[Text]"/>
      <dgm:spPr/>
      <dgm:t>
        <a:bodyPr/>
        <a:lstStyle/>
        <a:p>
          <a:r>
            <a:rPr lang="en-US" dirty="0" smtClean="0"/>
            <a:t>Book Order</a:t>
          </a:r>
          <a:endParaRPr lang="en-US" dirty="0"/>
        </a:p>
      </dgm:t>
    </dgm:pt>
    <dgm:pt modelId="{36FA3607-DD08-4D4D-B860-F54EA4F8A7A7}" type="parTrans" cxnId="{EB726E7F-B8BF-46F4-A260-1490C98D111C}">
      <dgm:prSet/>
      <dgm:spPr/>
      <dgm:t>
        <a:bodyPr/>
        <a:lstStyle/>
        <a:p>
          <a:endParaRPr lang="en-US"/>
        </a:p>
      </dgm:t>
    </dgm:pt>
    <dgm:pt modelId="{7CBCEFA9-ADFF-49BF-807F-024741E0A329}" type="sibTrans" cxnId="{EB726E7F-B8BF-46F4-A260-1490C98D111C}">
      <dgm:prSet/>
      <dgm:spPr/>
      <dgm:t>
        <a:bodyPr/>
        <a:lstStyle/>
        <a:p>
          <a:endParaRPr lang="en-US"/>
        </a:p>
      </dgm:t>
    </dgm:pt>
    <dgm:pt modelId="{0BBD4197-FF79-4151-9191-91281DED1926}" type="pres">
      <dgm:prSet presAssocID="{0293712F-6C59-4669-808C-93576A9D8969}" presName="Name0" presStyleCnt="0">
        <dgm:presLayoutVars>
          <dgm:dir/>
          <dgm:animLvl val="lvl"/>
          <dgm:resizeHandles val="exact"/>
        </dgm:presLayoutVars>
      </dgm:prSet>
      <dgm:spPr/>
    </dgm:pt>
    <dgm:pt modelId="{C07051CB-EA86-4BB3-8485-EC6F6D145635}" type="pres">
      <dgm:prSet presAssocID="{F665058E-8126-4A96-85D4-17AB6E16EDBB}" presName="parTxOnly" presStyleLbl="node1" presStyleIdx="0" presStyleCnt="4" custLinFactNeighborX="-1717" custLinFactNeighborY="-1715">
        <dgm:presLayoutVars>
          <dgm:chMax val="0"/>
          <dgm:chPref val="0"/>
          <dgm:bulletEnabled val="1"/>
        </dgm:presLayoutVars>
      </dgm:prSet>
      <dgm:spPr/>
      <dgm:t>
        <a:bodyPr/>
        <a:lstStyle/>
        <a:p>
          <a:endParaRPr lang="en-US"/>
        </a:p>
      </dgm:t>
    </dgm:pt>
    <dgm:pt modelId="{E43117DA-DD54-44F7-860B-2FC1B5C5F995}" type="pres">
      <dgm:prSet presAssocID="{6FE0AF34-E450-46ED-B14D-7325B994F4B1}" presName="parTxOnlySpace" presStyleCnt="0"/>
      <dgm:spPr/>
    </dgm:pt>
    <dgm:pt modelId="{7C488B54-7F6E-46FF-8522-54EE06BD20DD}" type="pres">
      <dgm:prSet presAssocID="{85DEC06F-3C23-4565-B139-A7621C5D1135}" presName="parTxOnly" presStyleLbl="node1" presStyleIdx="1" presStyleCnt="4">
        <dgm:presLayoutVars>
          <dgm:chMax val="0"/>
          <dgm:chPref val="0"/>
          <dgm:bulletEnabled val="1"/>
        </dgm:presLayoutVars>
      </dgm:prSet>
      <dgm:spPr/>
      <dgm:t>
        <a:bodyPr/>
        <a:lstStyle/>
        <a:p>
          <a:endParaRPr lang="en-US"/>
        </a:p>
      </dgm:t>
    </dgm:pt>
    <dgm:pt modelId="{6CD3D5D8-59E8-425D-B8ED-B9F9936AB39A}" type="pres">
      <dgm:prSet presAssocID="{AD271E78-938C-407C-B450-E408479DB41C}" presName="parTxOnlySpace" presStyleCnt="0"/>
      <dgm:spPr/>
    </dgm:pt>
    <dgm:pt modelId="{F344EA64-4267-4FEB-92BD-EC6307F322BF}" type="pres">
      <dgm:prSet presAssocID="{58D6803E-81B1-4B49-9A0B-1851430F38F3}" presName="parTxOnly" presStyleLbl="node1" presStyleIdx="2" presStyleCnt="4">
        <dgm:presLayoutVars>
          <dgm:chMax val="0"/>
          <dgm:chPref val="0"/>
          <dgm:bulletEnabled val="1"/>
        </dgm:presLayoutVars>
      </dgm:prSet>
      <dgm:spPr/>
      <dgm:t>
        <a:bodyPr/>
        <a:lstStyle/>
        <a:p>
          <a:endParaRPr lang="en-US"/>
        </a:p>
      </dgm:t>
    </dgm:pt>
    <dgm:pt modelId="{0DE260AF-689E-475F-907A-0DD36A5BBE75}" type="pres">
      <dgm:prSet presAssocID="{DB4D02DA-86DF-4B03-A361-0ED32129C645}" presName="parTxOnlySpace" presStyleCnt="0"/>
      <dgm:spPr/>
    </dgm:pt>
    <dgm:pt modelId="{E3B6F0B6-FB94-41F2-9CDE-913B8E75A0B4}" type="pres">
      <dgm:prSet presAssocID="{93175BD2-1357-447A-8A55-175352B1AD3E}" presName="parTxOnly" presStyleLbl="node1" presStyleIdx="3" presStyleCnt="4">
        <dgm:presLayoutVars>
          <dgm:chMax val="0"/>
          <dgm:chPref val="0"/>
          <dgm:bulletEnabled val="1"/>
        </dgm:presLayoutVars>
      </dgm:prSet>
      <dgm:spPr/>
      <dgm:t>
        <a:bodyPr/>
        <a:lstStyle/>
        <a:p>
          <a:endParaRPr lang="en-US"/>
        </a:p>
      </dgm:t>
    </dgm:pt>
  </dgm:ptLst>
  <dgm:cxnLst>
    <dgm:cxn modelId="{D0E0F50D-79A6-4F46-9558-CE708D862ADC}" type="presOf" srcId="{F665058E-8126-4A96-85D4-17AB6E16EDBB}" destId="{C07051CB-EA86-4BB3-8485-EC6F6D145635}" srcOrd="0" destOrd="0" presId="urn:microsoft.com/office/officeart/2005/8/layout/chevron1"/>
    <dgm:cxn modelId="{8C26FCBB-CF6D-4146-B60C-D20F79363D8A}" srcId="{0293712F-6C59-4669-808C-93576A9D8969}" destId="{85DEC06F-3C23-4565-B139-A7621C5D1135}" srcOrd="1" destOrd="0" parTransId="{619243CC-95CF-4C84-ACF2-BB41295DF221}" sibTransId="{AD271E78-938C-407C-B450-E408479DB41C}"/>
    <dgm:cxn modelId="{D565064C-3CAA-451E-AF80-AC4C31A783F0}" srcId="{0293712F-6C59-4669-808C-93576A9D8969}" destId="{58D6803E-81B1-4B49-9A0B-1851430F38F3}" srcOrd="2" destOrd="0" parTransId="{67F60B95-4EC3-4CA5-B56F-B09040429214}" sibTransId="{DB4D02DA-86DF-4B03-A361-0ED32129C645}"/>
    <dgm:cxn modelId="{B5C3DBE0-66F2-4854-B592-572FE18B5245}" type="presOf" srcId="{85DEC06F-3C23-4565-B139-A7621C5D1135}" destId="{7C488B54-7F6E-46FF-8522-54EE06BD20DD}" srcOrd="0" destOrd="0" presId="urn:microsoft.com/office/officeart/2005/8/layout/chevron1"/>
    <dgm:cxn modelId="{B1BBC911-AA30-40BC-81EC-22058954F83C}" type="presOf" srcId="{58D6803E-81B1-4B49-9A0B-1851430F38F3}" destId="{F344EA64-4267-4FEB-92BD-EC6307F322BF}" srcOrd="0" destOrd="0" presId="urn:microsoft.com/office/officeart/2005/8/layout/chevron1"/>
    <dgm:cxn modelId="{AAE517A8-238E-4102-A018-616B6D4B6815}" type="presOf" srcId="{93175BD2-1357-447A-8A55-175352B1AD3E}" destId="{E3B6F0B6-FB94-41F2-9CDE-913B8E75A0B4}" srcOrd="0" destOrd="0" presId="urn:microsoft.com/office/officeart/2005/8/layout/chevron1"/>
    <dgm:cxn modelId="{047D0275-0EBF-4F46-B910-F84175F6232E}" srcId="{0293712F-6C59-4669-808C-93576A9D8969}" destId="{F665058E-8126-4A96-85D4-17AB6E16EDBB}" srcOrd="0" destOrd="0" parTransId="{57E39454-202A-475B-92D6-91AE3FC7F2E4}" sibTransId="{6FE0AF34-E450-46ED-B14D-7325B994F4B1}"/>
    <dgm:cxn modelId="{A9264AFF-1734-447C-98D6-EA27A6BAB136}" type="presOf" srcId="{0293712F-6C59-4669-808C-93576A9D8969}" destId="{0BBD4197-FF79-4151-9191-91281DED1926}" srcOrd="0" destOrd="0" presId="urn:microsoft.com/office/officeart/2005/8/layout/chevron1"/>
    <dgm:cxn modelId="{EB726E7F-B8BF-46F4-A260-1490C98D111C}" srcId="{0293712F-6C59-4669-808C-93576A9D8969}" destId="{93175BD2-1357-447A-8A55-175352B1AD3E}" srcOrd="3" destOrd="0" parTransId="{36FA3607-DD08-4D4D-B860-F54EA4F8A7A7}" sibTransId="{7CBCEFA9-ADFF-49BF-807F-024741E0A329}"/>
    <dgm:cxn modelId="{62A21E86-BB65-49B9-BEE1-5B130A122C5C}" type="presParOf" srcId="{0BBD4197-FF79-4151-9191-91281DED1926}" destId="{C07051CB-EA86-4BB3-8485-EC6F6D145635}" srcOrd="0" destOrd="0" presId="urn:microsoft.com/office/officeart/2005/8/layout/chevron1"/>
    <dgm:cxn modelId="{DC2498E0-0107-45FB-BCBD-9A507FD28A55}" type="presParOf" srcId="{0BBD4197-FF79-4151-9191-91281DED1926}" destId="{E43117DA-DD54-44F7-860B-2FC1B5C5F995}" srcOrd="1" destOrd="0" presId="urn:microsoft.com/office/officeart/2005/8/layout/chevron1"/>
    <dgm:cxn modelId="{A445ED7E-8AC5-4230-A124-43E1C466105A}" type="presParOf" srcId="{0BBD4197-FF79-4151-9191-91281DED1926}" destId="{7C488B54-7F6E-46FF-8522-54EE06BD20DD}" srcOrd="2" destOrd="0" presId="urn:microsoft.com/office/officeart/2005/8/layout/chevron1"/>
    <dgm:cxn modelId="{9DD28125-0333-419B-AFF7-EE966E50543F}" type="presParOf" srcId="{0BBD4197-FF79-4151-9191-91281DED1926}" destId="{6CD3D5D8-59E8-425D-B8ED-B9F9936AB39A}" srcOrd="3" destOrd="0" presId="urn:microsoft.com/office/officeart/2005/8/layout/chevron1"/>
    <dgm:cxn modelId="{4F143F6E-EE7A-4872-9C33-2467BE8516FE}" type="presParOf" srcId="{0BBD4197-FF79-4151-9191-91281DED1926}" destId="{F344EA64-4267-4FEB-92BD-EC6307F322BF}" srcOrd="4" destOrd="0" presId="urn:microsoft.com/office/officeart/2005/8/layout/chevron1"/>
    <dgm:cxn modelId="{C8634DDF-F5EA-44FB-8337-63CD46E5B8C4}" type="presParOf" srcId="{0BBD4197-FF79-4151-9191-91281DED1926}" destId="{0DE260AF-689E-475F-907A-0DD36A5BBE75}" srcOrd="5" destOrd="0" presId="urn:microsoft.com/office/officeart/2005/8/layout/chevron1"/>
    <dgm:cxn modelId="{2ED9CEE5-D8A6-408D-BEA6-3F303A8A9418}" type="presParOf" srcId="{0BBD4197-FF79-4151-9191-91281DED1926}" destId="{E3B6F0B6-FB94-41F2-9CDE-913B8E75A0B4}"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E96B5D-5B46-486B-964C-D31A9AEFB284}" type="datetimeFigureOut">
              <a:rPr lang="en-US" smtClean="0"/>
              <a:t>4/10/2015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3459E2-F16D-488B-9723-95C162F63A44}" type="slidenum">
              <a:rPr lang="en-US" smtClean="0"/>
              <a:t>‹#›</a:t>
            </a:fld>
            <a:endParaRPr lang="en-US"/>
          </a:p>
        </p:txBody>
      </p:sp>
    </p:spTree>
    <p:extLst>
      <p:ext uri="{BB962C8B-B14F-4D97-AF65-F5344CB8AC3E}">
        <p14:creationId xmlns:p14="http://schemas.microsoft.com/office/powerpoint/2010/main" val="322997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D9FBBF9-2D24-4D11-971E-9358EF109536}" type="slidenum">
              <a:rPr lang="en-US" smtClean="0"/>
              <a:pPr eaLnBrk="1" hangingPunct="1"/>
              <a:t>1</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163804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 feel comfortable using excel, don’t fight</a:t>
            </a:r>
            <a:r>
              <a:rPr lang="en-US" baseline="0" dirty="0" smtClean="0"/>
              <a:t> it…Work in the end-users comfort zone</a:t>
            </a:r>
          </a:p>
          <a:p>
            <a:r>
              <a:rPr lang="en-US" baseline="0" dirty="0" smtClean="0"/>
              <a:t>BPI jumped in with both feet.</a:t>
            </a:r>
          </a:p>
          <a:p>
            <a:endParaRPr lang="en-US" dirty="0"/>
          </a:p>
        </p:txBody>
      </p:sp>
      <p:sp>
        <p:nvSpPr>
          <p:cNvPr id="4" name="Slide Number Placeholder 3"/>
          <p:cNvSpPr>
            <a:spLocks noGrp="1"/>
          </p:cNvSpPr>
          <p:nvPr>
            <p:ph type="sldNum" sz="quarter" idx="10"/>
          </p:nvPr>
        </p:nvSpPr>
        <p:spPr/>
        <p:txBody>
          <a:bodyPr/>
          <a:lstStyle/>
          <a:p>
            <a:fld id="{3F3459E2-F16D-488B-9723-95C162F63A44}" type="slidenum">
              <a:rPr lang="en-US" smtClean="0"/>
              <a:t>18</a:t>
            </a:fld>
            <a:endParaRPr lang="en-US"/>
          </a:p>
        </p:txBody>
      </p:sp>
    </p:spTree>
    <p:extLst>
      <p:ext uri="{BB962C8B-B14F-4D97-AF65-F5344CB8AC3E}">
        <p14:creationId xmlns:p14="http://schemas.microsoft.com/office/powerpoint/2010/main" val="2297111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3459E2-F16D-488B-9723-95C162F63A44}" type="slidenum">
              <a:rPr lang="en-US" smtClean="0"/>
              <a:t>20</a:t>
            </a:fld>
            <a:endParaRPr lang="en-US"/>
          </a:p>
        </p:txBody>
      </p:sp>
    </p:spTree>
    <p:extLst>
      <p:ext uri="{BB962C8B-B14F-4D97-AF65-F5344CB8AC3E}">
        <p14:creationId xmlns:p14="http://schemas.microsoft.com/office/powerpoint/2010/main" val="192652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Multitude</a:t>
            </a:r>
            <a:r>
              <a:rPr lang="en-US" baseline="0" dirty="0" smtClean="0"/>
              <a:t> of ways for an order to make it to BPI,</a:t>
            </a:r>
          </a:p>
          <a:p>
            <a:r>
              <a:rPr lang="en-US" baseline="0" dirty="0" smtClean="0"/>
              <a:t>If an EDI order misses it’s cutoff, Customer Service Rep will enter the order for the customer manually</a:t>
            </a:r>
          </a:p>
          <a:p>
            <a:r>
              <a:rPr lang="en-US" baseline="0" dirty="0" smtClean="0"/>
              <a:t>Orders &amp; Returns can have more than 1,000 would make it near impossible to accurately enter the order manually</a:t>
            </a:r>
            <a:endParaRPr lang="en-US" dirty="0"/>
          </a:p>
        </p:txBody>
      </p:sp>
      <p:sp>
        <p:nvSpPr>
          <p:cNvPr id="4" name="Slide Number Placeholder 3"/>
          <p:cNvSpPr>
            <a:spLocks noGrp="1"/>
          </p:cNvSpPr>
          <p:nvPr>
            <p:ph type="sldNum" sz="quarter" idx="10"/>
          </p:nvPr>
        </p:nvSpPr>
        <p:spPr/>
        <p:txBody>
          <a:bodyPr/>
          <a:lstStyle/>
          <a:p>
            <a:fld id="{3F3459E2-F16D-488B-9723-95C162F63A44}" type="slidenum">
              <a:rPr lang="en-US" smtClean="0"/>
              <a:t>21</a:t>
            </a:fld>
            <a:endParaRPr lang="en-US"/>
          </a:p>
        </p:txBody>
      </p:sp>
    </p:spTree>
    <p:extLst>
      <p:ext uri="{BB962C8B-B14F-4D97-AF65-F5344CB8AC3E}">
        <p14:creationId xmlns:p14="http://schemas.microsoft.com/office/powerpoint/2010/main" val="3216897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1" cy="6858000"/>
          </a:xfrm>
          <a:prstGeom prst="rect">
            <a:avLst/>
          </a:prstGeom>
        </p:spPr>
      </p:pic>
      <p:sp>
        <p:nvSpPr>
          <p:cNvPr id="2" name="Title 1"/>
          <p:cNvSpPr>
            <a:spLocks noGrp="1"/>
          </p:cNvSpPr>
          <p:nvPr>
            <p:ph type="ctrTitle"/>
          </p:nvPr>
        </p:nvSpPr>
        <p:spPr>
          <a:xfrm>
            <a:off x="523037" y="1753740"/>
            <a:ext cx="7726661" cy="956879"/>
          </a:xfrm>
        </p:spPr>
        <p:txBody>
          <a:bodyPr>
            <a:normAutofit/>
          </a:bodyPr>
          <a:lstStyle>
            <a:lvl1pPr>
              <a:lnSpc>
                <a:spcPts val="3600"/>
              </a:lnSpc>
              <a:defRPr sz="3600">
                <a:solidFill>
                  <a:schemeClr val="accent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3040" y="5094506"/>
            <a:ext cx="4069080" cy="1169094"/>
          </a:xfrm>
        </p:spPr>
        <p:txBody>
          <a:bodyPr anchor="b" anchorCtr="0">
            <a:normAutofit/>
          </a:bodyPr>
          <a:lstStyle>
            <a:lvl1pPr marL="0" indent="0" algn="l">
              <a:lnSpc>
                <a:spcPts val="1500"/>
              </a:lnSpc>
              <a:buNone/>
              <a:defRPr sz="1600" b="0" i="0" baseline="0">
                <a:solidFill>
                  <a:schemeClr val="tx1">
                    <a:lumMod val="50000"/>
                    <a:lumOff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522324" y="3461659"/>
            <a:ext cx="4736592" cy="1191984"/>
          </a:xfrm>
        </p:spPr>
        <p:txBody>
          <a:bodyPr/>
          <a:lstStyle>
            <a:lvl1pPr marL="0" indent="0">
              <a:buNone/>
              <a:defRPr i="1" baseline="0">
                <a:solidFill>
                  <a:schemeClr val="tx2"/>
                </a:solidFill>
              </a:defRPr>
            </a:lvl1pPr>
          </a:lstStyle>
          <a:p>
            <a:pPr lvl="0"/>
            <a:r>
              <a:rPr lang="en-US" dirty="0" smtClean="0"/>
              <a:t>Click to edit Master subtitle style</a:t>
            </a:r>
            <a:endParaRPr lang="en-US" dirty="0"/>
          </a:p>
        </p:txBody>
      </p:sp>
      <p:sp>
        <p:nvSpPr>
          <p:cNvPr id="9" name="Slide Number Placeholder 1"/>
          <p:cNvSpPr txBox="1">
            <a:spLocks/>
          </p:cNvSpPr>
          <p:nvPr userDrawn="1"/>
        </p:nvSpPr>
        <p:spPr>
          <a:xfrm>
            <a:off x="6430945" y="6263600"/>
            <a:ext cx="2263240" cy="365125"/>
          </a:xfrm>
          <a:prstGeom prst="rect">
            <a:avLst/>
          </a:prstGeom>
        </p:spPr>
        <p:txBody>
          <a:bodyPr vert="horz" lIns="91440" tIns="45720" rIns="91440" bIns="45720" rtlCol="0" anchor="ctr"/>
          <a:lstStyle>
            <a:defPPr>
              <a:defRPr lang="en-US"/>
            </a:defPPr>
            <a:lvl1pPr algn="ctr" defTabSz="457200" rtl="0" fontAlgn="base">
              <a:spcBef>
                <a:spcPct val="0"/>
              </a:spcBef>
              <a:spcAft>
                <a:spcPct val="0"/>
              </a:spcAft>
              <a:defRPr sz="1200" kern="1200">
                <a:solidFill>
                  <a:schemeClr val="bg1"/>
                </a:solidFill>
                <a:latin typeface="Arial Black"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r">
              <a:spcAft>
                <a:spcPts val="400"/>
              </a:spcAft>
            </a:pPr>
            <a:r>
              <a:rPr lang="en-US" sz="1200" b="0" dirty="0" smtClean="0">
                <a:solidFill>
                  <a:srgbClr val="007698"/>
                </a:solidFill>
                <a:latin typeface="Arial Bold" pitchFamily="34" charset="0"/>
                <a:cs typeface="Arial Bold" pitchFamily="34" charset="0"/>
              </a:rPr>
              <a:t>REMINDER</a:t>
            </a:r>
          </a:p>
          <a:p>
            <a:pPr algn="r">
              <a:spcAft>
                <a:spcPts val="600"/>
              </a:spcAft>
            </a:pPr>
            <a:r>
              <a:rPr lang="en-US" sz="100" b="0" baseline="0" dirty="0" smtClean="0">
                <a:solidFill>
                  <a:srgbClr val="007698"/>
                </a:solidFill>
                <a:latin typeface="Arial Bold" pitchFamily="34" charset="0"/>
                <a:cs typeface="Arial Bold" pitchFamily="34" charset="0"/>
              </a:rPr>
              <a:t/>
            </a:r>
            <a:br>
              <a:rPr lang="en-US" sz="100" b="0" baseline="0" dirty="0" smtClean="0">
                <a:solidFill>
                  <a:srgbClr val="007698"/>
                </a:solidFill>
                <a:latin typeface="Arial Bold" pitchFamily="34" charset="0"/>
                <a:cs typeface="Arial Bold" pitchFamily="34" charset="0"/>
              </a:rPr>
            </a:br>
            <a:r>
              <a:rPr lang="en-US" sz="1100" b="0" baseline="0" dirty="0" smtClean="0">
                <a:solidFill>
                  <a:schemeClr val="tx1">
                    <a:lumMod val="50000"/>
                    <a:lumOff val="50000"/>
                  </a:schemeClr>
                </a:solidFill>
                <a:latin typeface="Arial Bold" pitchFamily="34" charset="0"/>
                <a:cs typeface="Arial Bold" pitchFamily="34" charset="0"/>
              </a:rPr>
              <a:t>Check in on the COLLABORATE mobile app</a:t>
            </a:r>
            <a:endParaRPr lang="en-US" sz="1100" b="0" dirty="0">
              <a:solidFill>
                <a:schemeClr val="tx1">
                  <a:lumMod val="50000"/>
                  <a:lumOff val="50000"/>
                </a:schemeClr>
              </a:solidFill>
              <a:latin typeface="Arial Bold" pitchFamily="34" charset="0"/>
              <a:cs typeface="Arial Bold" pitchFamily="34" charset="0"/>
            </a:endParaRPr>
          </a:p>
        </p:txBody>
      </p:sp>
      <p:sp>
        <p:nvSpPr>
          <p:cNvPr id="12" name="Text Placeholder 6"/>
          <p:cNvSpPr>
            <a:spLocks noGrp="1"/>
          </p:cNvSpPr>
          <p:nvPr>
            <p:ph type="body" sz="quarter" idx="11" hasCustomPrompt="1"/>
          </p:nvPr>
        </p:nvSpPr>
        <p:spPr>
          <a:xfrm>
            <a:off x="544092" y="3074518"/>
            <a:ext cx="4736592" cy="354483"/>
          </a:xfrm>
        </p:spPr>
        <p:txBody>
          <a:bodyPr/>
          <a:lstStyle>
            <a:lvl1pPr marL="0" indent="0">
              <a:buNone/>
              <a:defRPr sz="1600" b="1" i="0" baseline="0">
                <a:solidFill>
                  <a:schemeClr val="tx2"/>
                </a:solidFill>
              </a:defRPr>
            </a:lvl1pPr>
          </a:lstStyle>
          <a:p>
            <a:pPr lvl="0"/>
            <a:r>
              <a:rPr lang="en-US" dirty="0" smtClean="0"/>
              <a:t>Click to edit Master subtitle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2468" y="6352693"/>
            <a:ext cx="326172" cy="265176"/>
          </a:xfrm>
          <a:prstGeom prst="rect">
            <a:avLst/>
          </a:prstGeom>
        </p:spPr>
      </p:pic>
      <p:sp>
        <p:nvSpPr>
          <p:cNvPr id="14" name="Content Placeholder 13"/>
          <p:cNvSpPr>
            <a:spLocks noGrp="1"/>
          </p:cNvSpPr>
          <p:nvPr>
            <p:ph sz="quarter" idx="12"/>
          </p:nvPr>
        </p:nvSpPr>
        <p:spPr>
          <a:xfrm>
            <a:off x="948224" y="6323031"/>
            <a:ext cx="3643896" cy="349250"/>
          </a:xfrm>
        </p:spPr>
        <p:txBody>
          <a:bodyPr/>
          <a:lstStyle>
            <a:lvl1pPr marL="0" indent="0">
              <a:buNone/>
              <a:defRPr sz="1400" b="1">
                <a:solidFill>
                  <a:srgbClr val="999999"/>
                </a:solidFill>
              </a:defRPr>
            </a:lvl1pPr>
            <a:lvl2pPr marL="461963" indent="0">
              <a:buNone/>
              <a:defRPr sz="1400" b="1">
                <a:solidFill>
                  <a:schemeClr val="tx2"/>
                </a:solidFill>
              </a:defRPr>
            </a:lvl2pPr>
            <a:lvl3pPr marL="750888" indent="0">
              <a:buNone/>
              <a:defRPr sz="1400" b="1">
                <a:solidFill>
                  <a:schemeClr val="tx2"/>
                </a:solidFill>
              </a:defRPr>
            </a:lvl3pPr>
            <a:lvl4pPr marL="1371600" indent="0">
              <a:buNone/>
              <a:defRPr sz="1400" b="1">
                <a:solidFill>
                  <a:schemeClr val="tx2"/>
                </a:solidFill>
              </a:defRPr>
            </a:lvl4pPr>
            <a:lvl5pPr marL="1828800" indent="0">
              <a:buNone/>
              <a:defRPr sz="1400" b="1">
                <a:solidFill>
                  <a:schemeClr val="tx2"/>
                </a:solidFill>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6907888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4" name="Picture 3"/>
          <p:cNvPicPr preferRelativeResize="0">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10047" y="-2"/>
            <a:ext cx="8759952" cy="5824728"/>
          </a:xfrm>
          <a:prstGeom prst="rect">
            <a:avLst/>
          </a:prstGeom>
        </p:spPr>
      </p:pic>
      <p:sp>
        <p:nvSpPr>
          <p:cNvPr id="5" name="Rectangle 4"/>
          <p:cNvSpPr/>
          <p:nvPr userDrawn="1"/>
        </p:nvSpPr>
        <p:spPr>
          <a:xfrm>
            <a:off x="-10048" y="561"/>
            <a:ext cx="8759952" cy="5824728"/>
          </a:xfrm>
          <a:prstGeom prst="rect">
            <a:avLst/>
          </a:prstGeom>
          <a:solidFill>
            <a:srgbClr val="007698">
              <a:alpha val="6313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a:off x="523037" y="1751296"/>
            <a:ext cx="7726661" cy="1444072"/>
          </a:xfrm>
        </p:spPr>
        <p:txBody>
          <a:bodyPr>
            <a:normAutofit/>
          </a:bodyPr>
          <a:lstStyle>
            <a:lvl1pPr>
              <a:lnSpc>
                <a:spcPts val="3600"/>
              </a:lnSpc>
              <a:defRPr sz="3800">
                <a:solidFill>
                  <a:schemeClr val="accent3"/>
                </a:solidFill>
              </a:defRPr>
            </a:lvl1pPr>
          </a:lstStyle>
          <a:p>
            <a:r>
              <a:rPr lang="en-US" dirty="0" smtClean="0"/>
              <a:t>Click to edit Master title style</a:t>
            </a:r>
            <a:endParaRPr lang="en-US" dirty="0"/>
          </a:p>
        </p:txBody>
      </p:sp>
      <p:sp>
        <p:nvSpPr>
          <p:cNvPr id="7" name="Text Placeholder 6"/>
          <p:cNvSpPr>
            <a:spLocks noGrp="1"/>
          </p:cNvSpPr>
          <p:nvPr userDrawn="1">
            <p:ph type="body" sz="quarter" idx="10" hasCustomPrompt="1"/>
          </p:nvPr>
        </p:nvSpPr>
        <p:spPr>
          <a:xfrm>
            <a:off x="522324" y="5928527"/>
            <a:ext cx="4736592" cy="853606"/>
          </a:xfrm>
        </p:spPr>
        <p:txBody>
          <a:bodyPr anchor="ctr"/>
          <a:lstStyle>
            <a:lvl1pPr marL="0" indent="0">
              <a:lnSpc>
                <a:spcPts val="2000"/>
              </a:lnSpc>
              <a:buNone/>
              <a:defRPr sz="1500" b="1" i="1" baseline="0">
                <a:solidFill>
                  <a:schemeClr val="tx1">
                    <a:lumMod val="50000"/>
                    <a:lumOff val="50000"/>
                  </a:schemeClr>
                </a:solidFill>
              </a:defRPr>
            </a:lvl1pPr>
          </a:lstStyle>
          <a:p>
            <a:pPr lvl="0"/>
            <a:r>
              <a:rPr lang="en-US" dirty="0" smtClean="0"/>
              <a:t>Click to edit Master subtitle style</a:t>
            </a:r>
            <a:endParaRPr lang="en-US" dirty="0"/>
          </a:p>
        </p:txBody>
      </p:sp>
    </p:spTree>
    <p:extLst>
      <p:ext uri="{BB962C8B-B14F-4D97-AF65-F5344CB8AC3E}">
        <p14:creationId xmlns:p14="http://schemas.microsoft.com/office/powerpoint/2010/main" val="22291186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050" y="0"/>
            <a:ext cx="8759952" cy="5826202"/>
          </a:xfrm>
          <a:prstGeom prst="rect">
            <a:avLst/>
          </a:prstGeom>
          <a:ln>
            <a:noFill/>
          </a:ln>
        </p:spPr>
      </p:pic>
      <p:sp>
        <p:nvSpPr>
          <p:cNvPr id="7" name="Rectangle 6"/>
          <p:cNvSpPr/>
          <p:nvPr userDrawn="1"/>
        </p:nvSpPr>
        <p:spPr>
          <a:xfrm>
            <a:off x="-10050" y="0"/>
            <a:ext cx="8759952" cy="5826202"/>
          </a:xfrm>
          <a:prstGeom prst="rect">
            <a:avLst/>
          </a:prstGeom>
          <a:solidFill>
            <a:srgbClr val="007698">
              <a:alpha val="6235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1"/>
          <p:cNvSpPr>
            <a:spLocks noGrp="1"/>
          </p:cNvSpPr>
          <p:nvPr userDrawn="1">
            <p:ph type="sldNum" sz="quarter" idx="4"/>
          </p:nvPr>
        </p:nvSpPr>
        <p:spPr>
          <a:xfrm>
            <a:off x="8671727" y="6353804"/>
            <a:ext cx="567262" cy="365125"/>
          </a:xfrm>
          <a:prstGeom prst="rect">
            <a:avLst/>
          </a:prstGeom>
        </p:spPr>
        <p:txBody>
          <a:bodyPr vert="horz" lIns="91440" tIns="45720" rIns="91440" bIns="45720" rtlCol="0" anchor="ctr">
            <a:scene3d>
              <a:camera prst="orthographicFront"/>
              <a:lightRig rig="threePt" dir="t"/>
            </a:scene3d>
            <a:sp3d extrusionH="57150">
              <a:bevelT w="69850" h="38100" prst="cross"/>
            </a:sp3d>
          </a:bodyPr>
          <a:lstStyle>
            <a:lvl1pPr algn="ctr">
              <a:defRPr sz="1400">
                <a:solidFill>
                  <a:schemeClr val="bg1"/>
                </a:solidFill>
                <a:latin typeface="Arial Black" pitchFamily="34" charset="0"/>
              </a:defRPr>
            </a:lvl1pPr>
          </a:lstStyle>
          <a:p>
            <a:fld id="{0ECD8050-98C7-4410-9884-118F215E9D58}" type="slidenum">
              <a:rPr lang="en-US" smtClean="0"/>
              <a:pPr/>
              <a:t>‹#›</a:t>
            </a:fld>
            <a:endParaRPr lang="en-US"/>
          </a:p>
        </p:txBody>
      </p:sp>
      <p:sp>
        <p:nvSpPr>
          <p:cNvPr id="9" name="Title 1"/>
          <p:cNvSpPr>
            <a:spLocks noGrp="1"/>
          </p:cNvSpPr>
          <p:nvPr userDrawn="1">
            <p:ph type="ctrTitle"/>
          </p:nvPr>
        </p:nvSpPr>
        <p:spPr>
          <a:xfrm>
            <a:off x="523038" y="1746822"/>
            <a:ext cx="7430792" cy="1444072"/>
          </a:xfrm>
        </p:spPr>
        <p:txBody>
          <a:bodyPr anchor="t">
            <a:normAutofit/>
          </a:bodyPr>
          <a:lstStyle>
            <a:lvl1pPr>
              <a:lnSpc>
                <a:spcPts val="3600"/>
              </a:lnSpc>
              <a:defRPr sz="3800">
                <a:solidFill>
                  <a:schemeClr val="accent3"/>
                </a:solidFill>
              </a:defRPr>
            </a:lvl1pPr>
          </a:lstStyle>
          <a:p>
            <a:r>
              <a:rPr lang="en-US" dirty="0" smtClean="0"/>
              <a:t>Click to edit Master title style</a:t>
            </a:r>
            <a:endParaRPr lang="en-US" dirty="0"/>
          </a:p>
        </p:txBody>
      </p:sp>
      <p:sp>
        <p:nvSpPr>
          <p:cNvPr id="10" name="Text Placeholder 6"/>
          <p:cNvSpPr>
            <a:spLocks noGrp="1"/>
          </p:cNvSpPr>
          <p:nvPr userDrawn="1">
            <p:ph type="body" sz="quarter" idx="10" hasCustomPrompt="1"/>
          </p:nvPr>
        </p:nvSpPr>
        <p:spPr>
          <a:xfrm>
            <a:off x="522324" y="5928527"/>
            <a:ext cx="4736592" cy="853606"/>
          </a:xfrm>
        </p:spPr>
        <p:txBody>
          <a:bodyPr anchor="ctr"/>
          <a:lstStyle>
            <a:lvl1pPr marL="0" indent="0">
              <a:lnSpc>
                <a:spcPts val="2000"/>
              </a:lnSpc>
              <a:buNone/>
              <a:defRPr sz="1500" b="1" i="1" baseline="0">
                <a:solidFill>
                  <a:schemeClr val="tx1">
                    <a:lumMod val="50000"/>
                    <a:lumOff val="50000"/>
                  </a:schemeClr>
                </a:solidFill>
              </a:defRPr>
            </a:lvl1pPr>
          </a:lstStyle>
          <a:p>
            <a:pPr lvl="0"/>
            <a:r>
              <a:rPr lang="en-US" dirty="0" smtClean="0"/>
              <a:t>Click to edit Master subtitle style</a:t>
            </a:r>
            <a:endParaRPr lang="en-US" dirty="0"/>
          </a:p>
        </p:txBody>
      </p:sp>
    </p:spTree>
    <p:extLst>
      <p:ext uri="{BB962C8B-B14F-4D97-AF65-F5344CB8AC3E}">
        <p14:creationId xmlns:p14="http://schemas.microsoft.com/office/powerpoint/2010/main" val="2017262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93" y="402336"/>
            <a:ext cx="7997825" cy="822960"/>
          </a:xfrm>
        </p:spPr>
        <p:txBody>
          <a:bodyPr/>
          <a:lstStyle>
            <a:lvl1pPr>
              <a:lnSpc>
                <a:spcPts val="2900"/>
              </a:lnSpc>
              <a:defRPr sz="3000"/>
            </a:lvl1pPr>
          </a:lstStyle>
          <a:p>
            <a:r>
              <a:rPr lang="en-US" dirty="0" smtClean="0"/>
              <a:t>Click to edit Master title style</a:t>
            </a:r>
            <a:endParaRPr lang="en-US" dirty="0"/>
          </a:p>
        </p:txBody>
      </p:sp>
      <p:sp>
        <p:nvSpPr>
          <p:cNvPr id="3" name="Content Placeholder 2"/>
          <p:cNvSpPr>
            <a:spLocks noGrp="1"/>
          </p:cNvSpPr>
          <p:nvPr>
            <p:ph idx="1"/>
          </p:nvPr>
        </p:nvSpPr>
        <p:spPr>
          <a:xfrm>
            <a:off x="431893" y="1428148"/>
            <a:ext cx="7997825" cy="4617720"/>
          </a:xfrm>
        </p:spPr>
        <p:txBody>
          <a:bodyPr/>
          <a:lstStyle>
            <a:lvl3pPr>
              <a:buClr>
                <a:srgbClr val="007698"/>
              </a:buClr>
              <a:defRPr sz="1800"/>
            </a:lvl3pPr>
            <a:lvl4pPr marL="1430338" indent="-228600">
              <a:buClr>
                <a:srgbClr val="007698"/>
              </a:buClr>
              <a:defRPr sz="1800"/>
            </a:lvl4pPr>
            <a:lvl5pPr marL="1885950" indent="-228600">
              <a:buClr>
                <a:srgbClr val="007698"/>
              </a:buCl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a:xfrm>
            <a:off x="8671727" y="6353804"/>
            <a:ext cx="567262" cy="365125"/>
          </a:xfrm>
        </p:spPr>
        <p:txBody>
          <a:bodyPr/>
          <a:lstStyle/>
          <a:p>
            <a:fld id="{0ECD8050-98C7-4410-9884-118F215E9D58}" type="slidenum">
              <a:rPr lang="en-US" smtClean="0"/>
              <a:pPr/>
              <a:t>‹#›</a:t>
            </a:fld>
            <a:endParaRPr lang="en-US"/>
          </a:p>
        </p:txBody>
      </p:sp>
    </p:spTree>
    <p:extLst>
      <p:ext uri="{BB962C8B-B14F-4D97-AF65-F5344CB8AC3E}">
        <p14:creationId xmlns:p14="http://schemas.microsoft.com/office/powerpoint/2010/main" val="22313077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6" name="Title 1"/>
          <p:cNvSpPr>
            <a:spLocks noGrp="1"/>
          </p:cNvSpPr>
          <p:nvPr>
            <p:ph type="title"/>
          </p:nvPr>
        </p:nvSpPr>
        <p:spPr>
          <a:xfrm>
            <a:off x="431893" y="401633"/>
            <a:ext cx="7997825" cy="82296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431893" y="1428148"/>
            <a:ext cx="3749040" cy="4617720"/>
          </a:xfrm>
        </p:spPr>
        <p:txBody>
          <a:bodyPr/>
          <a:lstStyle>
            <a:lvl4pPr marL="1430338" indent="-228600">
              <a:buClr>
                <a:srgbClr val="007698"/>
              </a:buClr>
              <a:defRPr sz="1800"/>
            </a:lvl4pPr>
            <a:lvl5pPr marL="1885950" indent="-228600">
              <a:buClr>
                <a:srgbClr val="007698"/>
              </a:buCl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0"/>
          </p:nvPr>
        </p:nvSpPr>
        <p:spPr>
          <a:xfrm>
            <a:off x="4613541" y="1428148"/>
            <a:ext cx="3749040" cy="4617720"/>
          </a:xfrm>
        </p:spPr>
        <p:txBody>
          <a:bodyPr/>
          <a:lstStyle>
            <a:lvl4pPr marL="1430338" indent="-228600">
              <a:buClr>
                <a:srgbClr val="007698"/>
              </a:buClr>
              <a:defRPr sz="1800"/>
            </a:lvl4pPr>
            <a:lvl5pPr marL="1885950" indent="-228600">
              <a:buClr>
                <a:srgbClr val="007698"/>
              </a:buCl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2"/>
          <p:cNvSpPr>
            <a:spLocks noGrp="1"/>
          </p:cNvSpPr>
          <p:nvPr>
            <p:ph type="sldNum" sz="quarter" idx="11"/>
          </p:nvPr>
        </p:nvSpPr>
        <p:spPr>
          <a:xfrm>
            <a:off x="8671727" y="6353804"/>
            <a:ext cx="567262" cy="365125"/>
          </a:xfrm>
        </p:spPr>
        <p:txBody>
          <a:bodyPr/>
          <a:lstStyle/>
          <a:p>
            <a:fld id="{0ECD8050-98C7-4410-9884-118F215E9D58}" type="slidenum">
              <a:rPr lang="en-US" smtClean="0"/>
              <a:pPr/>
              <a:t>‹#›</a:t>
            </a:fld>
            <a:endParaRPr lang="en-US"/>
          </a:p>
        </p:txBody>
      </p:sp>
    </p:spTree>
    <p:extLst>
      <p:ext uri="{BB962C8B-B14F-4D97-AF65-F5344CB8AC3E}">
        <p14:creationId xmlns:p14="http://schemas.microsoft.com/office/powerpoint/2010/main" val="24488583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Title 1"/>
          <p:cNvSpPr>
            <a:spLocks noGrp="1"/>
          </p:cNvSpPr>
          <p:nvPr>
            <p:ph type="title"/>
          </p:nvPr>
        </p:nvSpPr>
        <p:spPr>
          <a:xfrm>
            <a:off x="431893" y="401633"/>
            <a:ext cx="7997825" cy="82296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431893" y="2069960"/>
            <a:ext cx="3749040" cy="3975908"/>
          </a:xfrm>
        </p:spPr>
        <p:txBody>
          <a:bodyPr/>
          <a:lstStyle>
            <a:lvl1pPr>
              <a:defRPr sz="2000"/>
            </a:lvl1pPr>
            <a:lvl2pPr>
              <a:defRPr sz="1800"/>
            </a:lvl2pPr>
            <a:lvl3pPr>
              <a:defRPr sz="1600"/>
            </a:lvl3pPr>
            <a:lvl4pPr marL="1430338" indent="-228600">
              <a:buClr>
                <a:srgbClr val="007698"/>
              </a:buClr>
              <a:defRPr sz="1600"/>
            </a:lvl4pPr>
            <a:lvl5pPr marL="1885950" indent="-228600">
              <a:buClr>
                <a:srgbClr val="007698"/>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0"/>
          </p:nvPr>
        </p:nvSpPr>
        <p:spPr>
          <a:xfrm>
            <a:off x="4603493" y="2069960"/>
            <a:ext cx="3749040" cy="3975908"/>
          </a:xfrm>
        </p:spPr>
        <p:txBody>
          <a:bodyPr/>
          <a:lstStyle>
            <a:lvl1pPr>
              <a:defRPr sz="2000"/>
            </a:lvl1pPr>
            <a:lvl2pPr>
              <a:defRPr sz="1800"/>
            </a:lvl2pPr>
            <a:lvl3pPr>
              <a:defRPr sz="1600"/>
            </a:lvl3pPr>
            <a:lvl4pPr marL="1430338" indent="-228600">
              <a:buClr>
                <a:srgbClr val="007698"/>
              </a:buClr>
              <a:defRPr sz="1600"/>
            </a:lvl4pPr>
            <a:lvl5pPr marL="1885950" indent="-228600">
              <a:buClr>
                <a:srgbClr val="007698"/>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2"/>
          <p:cNvSpPr>
            <a:spLocks noGrp="1"/>
          </p:cNvSpPr>
          <p:nvPr>
            <p:ph type="sldNum" sz="quarter" idx="11"/>
          </p:nvPr>
        </p:nvSpPr>
        <p:spPr>
          <a:xfrm>
            <a:off x="8671727" y="6353804"/>
            <a:ext cx="567262" cy="365125"/>
          </a:xfrm>
        </p:spPr>
        <p:txBody>
          <a:bodyPr/>
          <a:lstStyle/>
          <a:p>
            <a:fld id="{0ECD8050-98C7-4410-9884-118F215E9D58}" type="slidenum">
              <a:rPr lang="en-US" smtClean="0"/>
              <a:pPr/>
              <a:t>‹#›</a:t>
            </a:fld>
            <a:endParaRPr lang="en-US"/>
          </a:p>
        </p:txBody>
      </p:sp>
      <p:sp>
        <p:nvSpPr>
          <p:cNvPr id="9" name="Text Placeholder 2"/>
          <p:cNvSpPr>
            <a:spLocks noGrp="1"/>
          </p:cNvSpPr>
          <p:nvPr>
            <p:ph type="body" idx="12"/>
          </p:nvPr>
        </p:nvSpPr>
        <p:spPr>
          <a:xfrm>
            <a:off x="431892" y="1328543"/>
            <a:ext cx="3749041" cy="650987"/>
          </a:xfrm>
          <a:noFill/>
        </p:spPr>
        <p:txBody>
          <a:bodyPr anchor="ctr"/>
          <a:lstStyle>
            <a:lvl1pPr marL="0" indent="0" algn="l">
              <a:buNone/>
              <a:defRPr sz="2200" b="1">
                <a:solidFill>
                  <a:srgbClr val="00769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4"/>
          <p:cNvSpPr>
            <a:spLocks noGrp="1"/>
          </p:cNvSpPr>
          <p:nvPr>
            <p:ph type="body" sz="quarter" idx="3"/>
          </p:nvPr>
        </p:nvSpPr>
        <p:spPr>
          <a:xfrm>
            <a:off x="4603493" y="1328543"/>
            <a:ext cx="3749040" cy="650986"/>
          </a:xfrm>
          <a:noFill/>
        </p:spPr>
        <p:txBody>
          <a:bodyPr anchor="ctr"/>
          <a:lstStyle>
            <a:lvl1pPr marL="0" indent="0" algn="l">
              <a:buNone/>
              <a:defRPr sz="2200" b="1">
                <a:solidFill>
                  <a:srgbClr val="00769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6400628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2"/>
          <p:cNvSpPr>
            <a:spLocks noGrp="1"/>
          </p:cNvSpPr>
          <p:nvPr>
            <p:ph type="sldNum" sz="quarter" idx="10"/>
          </p:nvPr>
        </p:nvSpPr>
        <p:spPr>
          <a:xfrm>
            <a:off x="8671727" y="6353804"/>
            <a:ext cx="567262" cy="365125"/>
          </a:xfrm>
        </p:spPr>
        <p:txBody>
          <a:bodyPr/>
          <a:lstStyle/>
          <a:p>
            <a:fld id="{0ECD8050-98C7-4410-9884-118F215E9D58}" type="slidenum">
              <a:rPr lang="en-US" smtClean="0"/>
              <a:pPr/>
              <a:t>‹#›</a:t>
            </a:fld>
            <a:endParaRPr lang="en-US"/>
          </a:p>
        </p:txBody>
      </p:sp>
    </p:spTree>
    <p:extLst>
      <p:ext uri="{BB962C8B-B14F-4D97-AF65-F5344CB8AC3E}">
        <p14:creationId xmlns:p14="http://schemas.microsoft.com/office/powerpoint/2010/main" val="37293742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671727" y="6353804"/>
            <a:ext cx="567262" cy="365125"/>
          </a:xfrm>
          <a:prstGeom prst="rect">
            <a:avLst/>
          </a:prstGeom>
        </p:spPr>
        <p:txBody>
          <a:bodyPr vert="horz" lIns="91440" tIns="45720" rIns="91440" bIns="45720" rtlCol="0" anchor="ctr">
            <a:scene3d>
              <a:camera prst="orthographicFront"/>
              <a:lightRig rig="threePt" dir="t"/>
            </a:scene3d>
            <a:sp3d extrusionH="57150">
              <a:bevelT w="69850" h="38100" prst="cross"/>
            </a:sp3d>
          </a:bodyPr>
          <a:lstStyle>
            <a:lvl1pPr algn="ctr">
              <a:defRPr sz="1400">
                <a:solidFill>
                  <a:schemeClr val="bg1"/>
                </a:solidFill>
                <a:latin typeface="Arial Black" pitchFamily="34" charset="0"/>
              </a:defRPr>
            </a:lvl1pPr>
          </a:lstStyle>
          <a:p>
            <a:fld id="{0ECD8050-98C7-4410-9884-118F215E9D58}" type="slidenum">
              <a:rPr lang="en-US" smtClean="0"/>
              <a:pPr/>
              <a:t>‹#›</a:t>
            </a:fld>
            <a:endParaRPr lang="en-US"/>
          </a:p>
        </p:txBody>
      </p:sp>
    </p:spTree>
    <p:extLst>
      <p:ext uri="{BB962C8B-B14F-4D97-AF65-F5344CB8AC3E}">
        <p14:creationId xmlns:p14="http://schemas.microsoft.com/office/powerpoint/2010/main" val="1268108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p:cNvPicPr>
            <a:picLocks noChangeAspect="1"/>
          </p:cNvPicPr>
          <p:nvPr/>
        </p:nvPicPr>
        <p:blipFill rotWithShape="1">
          <a:blip r:embed="rId10">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31893" y="401633"/>
            <a:ext cx="7997825"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431893" y="1428148"/>
            <a:ext cx="7997825" cy="461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Slide Number Placeholder 1"/>
          <p:cNvSpPr>
            <a:spLocks noGrp="1"/>
          </p:cNvSpPr>
          <p:nvPr>
            <p:ph type="sldNum" sz="quarter" idx="4"/>
          </p:nvPr>
        </p:nvSpPr>
        <p:spPr>
          <a:xfrm>
            <a:off x="8671727" y="6353804"/>
            <a:ext cx="567262" cy="365125"/>
          </a:xfrm>
          <a:prstGeom prst="rect">
            <a:avLst/>
          </a:prstGeom>
        </p:spPr>
        <p:txBody>
          <a:bodyPr vert="horz" lIns="91440" tIns="45720" rIns="91440" bIns="45720" rtlCol="0" anchor="ctr">
            <a:scene3d>
              <a:camera prst="orthographicFront"/>
              <a:lightRig rig="threePt" dir="t"/>
            </a:scene3d>
            <a:sp3d extrusionH="57150">
              <a:bevelT w="69850" h="38100" prst="cross"/>
            </a:sp3d>
          </a:bodyPr>
          <a:lstStyle>
            <a:lvl1pPr algn="ctr">
              <a:defRPr sz="1400">
                <a:solidFill>
                  <a:schemeClr val="bg1"/>
                </a:solidFill>
                <a:latin typeface="Arial Black" pitchFamily="34" charset="0"/>
              </a:defRPr>
            </a:lvl1pPr>
          </a:lstStyle>
          <a:p>
            <a:fld id="{0ECD8050-98C7-4410-9884-118F215E9D58}" type="slidenum">
              <a:rPr lang="en-US" smtClean="0"/>
              <a:pPr/>
              <a:t>‹#›</a:t>
            </a:fld>
            <a:endParaRPr lang="en-US" dirty="0"/>
          </a:p>
        </p:txBody>
      </p:sp>
      <p:sp>
        <p:nvSpPr>
          <p:cNvPr id="6" name="Slide Number Placeholder 1"/>
          <p:cNvSpPr txBox="1">
            <a:spLocks/>
          </p:cNvSpPr>
          <p:nvPr userDrawn="1"/>
        </p:nvSpPr>
        <p:spPr>
          <a:xfrm rot="16200000">
            <a:off x="8330772" y="522867"/>
            <a:ext cx="1241237" cy="365125"/>
          </a:xfrm>
          <a:prstGeom prst="rect">
            <a:avLst/>
          </a:prstGeom>
        </p:spPr>
        <p:txBody>
          <a:bodyPr vert="horz" lIns="91440" tIns="45720" rIns="91440" bIns="45720" rtlCol="0" anchor="ctr">
            <a:scene3d>
              <a:camera prst="orthographicFront"/>
              <a:lightRig rig="threePt" dir="t"/>
            </a:scene3d>
            <a:sp3d extrusionH="57150">
              <a:bevelT w="69850" h="38100" prst="cross"/>
            </a:sp3d>
          </a:bodyPr>
          <a:lstStyle>
            <a:defPPr>
              <a:defRPr lang="en-US"/>
            </a:defPPr>
            <a:lvl1pPr algn="ctr" defTabSz="457200" rtl="0" fontAlgn="base">
              <a:spcBef>
                <a:spcPct val="0"/>
              </a:spcBef>
              <a:spcAft>
                <a:spcPct val="0"/>
              </a:spcAft>
              <a:defRPr sz="1200" kern="1200">
                <a:solidFill>
                  <a:schemeClr val="bg1"/>
                </a:solidFill>
                <a:latin typeface="Arial Black"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r"/>
            <a:r>
              <a:rPr lang="en-US" sz="1600" b="1" dirty="0" smtClean="0">
                <a:effectLst/>
              </a:rPr>
              <a:t>#C15LV</a:t>
            </a:r>
            <a:endParaRPr lang="en-US" sz="1600" b="1" dirty="0">
              <a:effectLst/>
            </a:endParaRPr>
          </a:p>
        </p:txBody>
      </p:sp>
    </p:spTree>
  </p:cSld>
  <p:clrMap bg1="lt1" tx1="dk1" bg2="lt2" tx2="dk2" accent1="accent1" accent2="accent2" accent3="accent3" accent4="accent4" accent5="accent5" accent6="accent6" hlink="hlink" folHlink="folHlink"/>
  <p:sldLayoutIdLst>
    <p:sldLayoutId id="2147483659" r:id="rId1"/>
    <p:sldLayoutId id="2147483664" r:id="rId2"/>
    <p:sldLayoutId id="2147483661" r:id="rId3"/>
    <p:sldLayoutId id="2147483654" r:id="rId4"/>
    <p:sldLayoutId id="2147483656" r:id="rId5"/>
    <p:sldLayoutId id="2147483663" r:id="rId6"/>
    <p:sldLayoutId id="2147483657" r:id="rId7"/>
    <p:sldLayoutId id="2147483662" r:id="rId8"/>
  </p:sldLayoutIdLst>
  <p:timing>
    <p:tnLst>
      <p:par>
        <p:cTn id="1" dur="indefinite" restart="never" nodeType="tmRoot"/>
      </p:par>
    </p:tnLst>
  </p:timing>
  <p:hf hdr="0" ftr="0" dt="0"/>
  <p:txStyles>
    <p:titleStyle>
      <a:lvl1pPr algn="l" defTabSz="457200" rtl="0" fontAlgn="base">
        <a:lnSpc>
          <a:spcPts val="2900"/>
        </a:lnSpc>
        <a:spcBef>
          <a:spcPct val="0"/>
        </a:spcBef>
        <a:spcAft>
          <a:spcPct val="0"/>
        </a:spcAft>
        <a:defRPr sz="3000" b="1" kern="1200">
          <a:solidFill>
            <a:srgbClr val="00457C"/>
          </a:solidFill>
          <a:latin typeface="Arial Bold"/>
          <a:ea typeface="MS PGothic" pitchFamily="34" charset="-128"/>
          <a:cs typeface="Arial Bold"/>
        </a:defRPr>
      </a:lvl1pPr>
      <a:lvl2pPr algn="l" defTabSz="457200" rtl="0" fontAlgn="base">
        <a:lnSpc>
          <a:spcPts val="2700"/>
        </a:lnSpc>
        <a:spcBef>
          <a:spcPct val="0"/>
        </a:spcBef>
        <a:spcAft>
          <a:spcPct val="0"/>
        </a:spcAft>
        <a:defRPr sz="2600" b="1">
          <a:solidFill>
            <a:schemeClr val="tx2"/>
          </a:solidFill>
          <a:latin typeface="Arial Bold" charset="0"/>
          <a:ea typeface="MS PGothic" pitchFamily="34" charset="-128"/>
        </a:defRPr>
      </a:lvl2pPr>
      <a:lvl3pPr algn="l" defTabSz="457200" rtl="0" fontAlgn="base">
        <a:lnSpc>
          <a:spcPts val="2700"/>
        </a:lnSpc>
        <a:spcBef>
          <a:spcPct val="0"/>
        </a:spcBef>
        <a:spcAft>
          <a:spcPct val="0"/>
        </a:spcAft>
        <a:defRPr sz="2600" b="1">
          <a:solidFill>
            <a:schemeClr val="tx2"/>
          </a:solidFill>
          <a:latin typeface="Arial Bold" charset="0"/>
          <a:ea typeface="MS PGothic" pitchFamily="34" charset="-128"/>
        </a:defRPr>
      </a:lvl3pPr>
      <a:lvl4pPr algn="l" defTabSz="457200" rtl="0" fontAlgn="base">
        <a:lnSpc>
          <a:spcPts val="2700"/>
        </a:lnSpc>
        <a:spcBef>
          <a:spcPct val="0"/>
        </a:spcBef>
        <a:spcAft>
          <a:spcPct val="0"/>
        </a:spcAft>
        <a:defRPr sz="2600" b="1">
          <a:solidFill>
            <a:schemeClr val="tx2"/>
          </a:solidFill>
          <a:latin typeface="Arial Bold" charset="0"/>
          <a:ea typeface="MS PGothic" pitchFamily="34" charset="-128"/>
        </a:defRPr>
      </a:lvl4pPr>
      <a:lvl5pPr algn="l" defTabSz="457200" rtl="0" fontAlgn="base">
        <a:lnSpc>
          <a:spcPts val="2700"/>
        </a:lnSpc>
        <a:spcBef>
          <a:spcPct val="0"/>
        </a:spcBef>
        <a:spcAft>
          <a:spcPct val="0"/>
        </a:spcAft>
        <a:defRPr sz="2600" b="1">
          <a:solidFill>
            <a:schemeClr val="tx2"/>
          </a:solidFill>
          <a:latin typeface="Arial Bold" charset="0"/>
          <a:ea typeface="MS PGothic" pitchFamily="34" charset="-128"/>
        </a:defRPr>
      </a:lvl5pPr>
      <a:lvl6pPr marL="457200" algn="l" defTabSz="457200" rtl="0" fontAlgn="base">
        <a:lnSpc>
          <a:spcPts val="2700"/>
        </a:lnSpc>
        <a:spcBef>
          <a:spcPct val="0"/>
        </a:spcBef>
        <a:spcAft>
          <a:spcPct val="0"/>
        </a:spcAft>
        <a:defRPr sz="2600" b="1">
          <a:solidFill>
            <a:schemeClr val="tx2"/>
          </a:solidFill>
          <a:latin typeface="Arial Bold" charset="0"/>
          <a:ea typeface="MS PGothic" pitchFamily="34" charset="-128"/>
        </a:defRPr>
      </a:lvl6pPr>
      <a:lvl7pPr marL="914400" algn="l" defTabSz="457200" rtl="0" fontAlgn="base">
        <a:lnSpc>
          <a:spcPts val="2700"/>
        </a:lnSpc>
        <a:spcBef>
          <a:spcPct val="0"/>
        </a:spcBef>
        <a:spcAft>
          <a:spcPct val="0"/>
        </a:spcAft>
        <a:defRPr sz="2600" b="1">
          <a:solidFill>
            <a:schemeClr val="tx2"/>
          </a:solidFill>
          <a:latin typeface="Arial Bold" charset="0"/>
          <a:ea typeface="MS PGothic" pitchFamily="34" charset="-128"/>
        </a:defRPr>
      </a:lvl7pPr>
      <a:lvl8pPr marL="1371600" algn="l" defTabSz="457200" rtl="0" fontAlgn="base">
        <a:lnSpc>
          <a:spcPts val="2700"/>
        </a:lnSpc>
        <a:spcBef>
          <a:spcPct val="0"/>
        </a:spcBef>
        <a:spcAft>
          <a:spcPct val="0"/>
        </a:spcAft>
        <a:defRPr sz="2600" b="1">
          <a:solidFill>
            <a:schemeClr val="tx2"/>
          </a:solidFill>
          <a:latin typeface="Arial Bold" charset="0"/>
          <a:ea typeface="MS PGothic" pitchFamily="34" charset="-128"/>
        </a:defRPr>
      </a:lvl8pPr>
      <a:lvl9pPr marL="1828800" algn="l" defTabSz="457200" rtl="0" fontAlgn="base">
        <a:lnSpc>
          <a:spcPts val="2700"/>
        </a:lnSpc>
        <a:spcBef>
          <a:spcPct val="0"/>
        </a:spcBef>
        <a:spcAft>
          <a:spcPct val="0"/>
        </a:spcAft>
        <a:defRPr sz="2600" b="1">
          <a:solidFill>
            <a:schemeClr val="tx2"/>
          </a:solidFill>
          <a:latin typeface="Arial Bold" charset="0"/>
          <a:ea typeface="MS PGothic" pitchFamily="34" charset="-128"/>
        </a:defRPr>
      </a:lvl9pPr>
    </p:titleStyle>
    <p:bodyStyle>
      <a:lvl1pPr marL="342900" indent="-342900" algn="l" defTabSz="457200" rtl="0" fontAlgn="base">
        <a:lnSpc>
          <a:spcPts val="2400"/>
        </a:lnSpc>
        <a:spcBef>
          <a:spcPts val="600"/>
        </a:spcBef>
        <a:spcAft>
          <a:spcPct val="0"/>
        </a:spcAft>
        <a:buClr>
          <a:srgbClr val="B5DC17"/>
        </a:buClr>
        <a:buFont typeface="Lucida Grande" charset="0"/>
        <a:buChar char="■"/>
        <a:defRPr sz="2200" kern="1200">
          <a:solidFill>
            <a:schemeClr val="tx1"/>
          </a:solidFill>
          <a:latin typeface="Arial"/>
          <a:ea typeface="MS PGothic" pitchFamily="34" charset="-128"/>
          <a:cs typeface="Arial"/>
        </a:defRPr>
      </a:lvl1pPr>
      <a:lvl2pPr marL="747713" indent="-285750" algn="l" defTabSz="457200" rtl="0" fontAlgn="base">
        <a:lnSpc>
          <a:spcPts val="2400"/>
        </a:lnSpc>
        <a:spcBef>
          <a:spcPts val="600"/>
        </a:spcBef>
        <a:spcAft>
          <a:spcPct val="0"/>
        </a:spcAft>
        <a:buClr>
          <a:srgbClr val="007698"/>
        </a:buClr>
        <a:buFont typeface="Lucida Grande" charset="0"/>
        <a:buChar char="▪"/>
        <a:defRPr sz="2000" kern="1200">
          <a:solidFill>
            <a:schemeClr val="tx1"/>
          </a:solidFill>
          <a:latin typeface="Arial"/>
          <a:ea typeface="MS PGothic" pitchFamily="34" charset="-128"/>
          <a:cs typeface="Arial"/>
        </a:defRPr>
      </a:lvl2pPr>
      <a:lvl3pPr marL="979488" indent="-228600" algn="l" defTabSz="457200" rtl="0" fontAlgn="base">
        <a:lnSpc>
          <a:spcPts val="2400"/>
        </a:lnSpc>
        <a:spcBef>
          <a:spcPts val="600"/>
        </a:spcBef>
        <a:spcAft>
          <a:spcPct val="0"/>
        </a:spcAft>
        <a:buClr>
          <a:srgbClr val="007698"/>
        </a:buClr>
        <a:buSzPct val="70000"/>
        <a:buFont typeface="Lucida Grande" charset="0"/>
        <a:buChar char="—"/>
        <a:defRPr sz="1800" kern="1200">
          <a:solidFill>
            <a:schemeClr val="tx1"/>
          </a:solidFill>
          <a:latin typeface="Arial"/>
          <a:ea typeface="MS PGothic" pitchFamily="34" charset="-128"/>
          <a:cs typeface="Arial"/>
        </a:defRPr>
      </a:lvl3pPr>
      <a:lvl4pPr marL="1600200" indent="-228600" algn="l" defTabSz="457200" rtl="0" fontAlgn="base">
        <a:lnSpc>
          <a:spcPts val="2100"/>
        </a:lnSpc>
        <a:spcBef>
          <a:spcPts val="600"/>
        </a:spcBef>
        <a:spcAft>
          <a:spcPct val="0"/>
        </a:spcAft>
        <a:buClr>
          <a:schemeClr val="accent1"/>
        </a:buClr>
        <a:buFont typeface="Arial" pitchFamily="34" charset="0"/>
        <a:buChar char="–"/>
        <a:defRPr sz="2000" kern="1200">
          <a:solidFill>
            <a:schemeClr val="tx1"/>
          </a:solidFill>
          <a:latin typeface="Arial"/>
          <a:ea typeface="MS PGothic" pitchFamily="34" charset="-128"/>
          <a:cs typeface="Arial"/>
        </a:defRPr>
      </a:lvl4pPr>
      <a:lvl5pPr marL="2057400" indent="-228600" algn="l" defTabSz="457200" rtl="0" fontAlgn="base">
        <a:lnSpc>
          <a:spcPts val="2100"/>
        </a:lnSpc>
        <a:spcBef>
          <a:spcPts val="600"/>
        </a:spcBef>
        <a:spcAft>
          <a:spcPct val="0"/>
        </a:spcAft>
        <a:buClr>
          <a:schemeClr val="tx2"/>
        </a:buClr>
        <a:buFont typeface="Arial" pitchFamily="34" charset="0"/>
        <a:buChar char="»"/>
        <a:defRPr sz="20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t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Ed.Stayman@brakepartsinc.com" TargetMode="External"/><Relationship Id="rId2" Type="http://schemas.openxmlformats.org/officeDocument/2006/relationships/hyperlink" Target="mailto:Rey.mendez@elistarsolutions.com" TargetMode="External"/><Relationship Id="rId1" Type="http://schemas.openxmlformats.org/officeDocument/2006/relationships/slideLayout" Target="../slideLayouts/slideLayout4.xml"/><Relationship Id="rId4" Type="http://schemas.openxmlformats.org/officeDocument/2006/relationships/hyperlink" Target="mailto:Janet.Dahmen@avout.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29"/>
          <p:cNvSpPr txBox="1">
            <a:spLocks noChangeArrowheads="1"/>
          </p:cNvSpPr>
          <p:nvPr/>
        </p:nvSpPr>
        <p:spPr bwMode="auto">
          <a:xfrm>
            <a:off x="3505200" y="22098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endParaRPr lang="en-US"/>
          </a:p>
        </p:txBody>
      </p:sp>
      <p:sp>
        <p:nvSpPr>
          <p:cNvPr id="2" name="Title 1"/>
          <p:cNvSpPr>
            <a:spLocks noGrp="1"/>
          </p:cNvSpPr>
          <p:nvPr>
            <p:ph type="ctrTitle"/>
          </p:nvPr>
        </p:nvSpPr>
        <p:spPr/>
        <p:txBody>
          <a:bodyPr>
            <a:noAutofit/>
          </a:bodyPr>
          <a:lstStyle/>
          <a:p>
            <a:r>
              <a:rPr lang="en-US" sz="2400" dirty="0" smtClean="0"/>
              <a:t>An Innovative Approach to Engage End Users During &amp; After an E-Business Suite R12 Implementation</a:t>
            </a:r>
            <a:endParaRPr lang="en-US" sz="2400" dirty="0"/>
          </a:p>
        </p:txBody>
      </p:sp>
      <p:sp>
        <p:nvSpPr>
          <p:cNvPr id="10" name="Text Placeholder 9"/>
          <p:cNvSpPr>
            <a:spLocks noGrp="1"/>
          </p:cNvSpPr>
          <p:nvPr>
            <p:ph type="body" sz="quarter" idx="11"/>
          </p:nvPr>
        </p:nvSpPr>
        <p:spPr>
          <a:xfrm>
            <a:off x="544092" y="3074518"/>
            <a:ext cx="4736592" cy="1479194"/>
          </a:xfrm>
        </p:spPr>
        <p:txBody>
          <a:bodyPr/>
          <a:lstStyle/>
          <a:p>
            <a:r>
              <a:rPr lang="en-US" dirty="0" smtClean="0"/>
              <a:t>Session ID#: </a:t>
            </a:r>
            <a:r>
              <a:rPr lang="en-US" dirty="0" smtClean="0"/>
              <a:t>10433</a:t>
            </a:r>
          </a:p>
          <a:p>
            <a:r>
              <a:rPr lang="en-US" dirty="0" smtClean="0"/>
              <a:t>Date &amp; Time :  Monday, 13</a:t>
            </a:r>
            <a:r>
              <a:rPr lang="en-US" baseline="30000" dirty="0" smtClean="0"/>
              <a:t>th</a:t>
            </a:r>
            <a:r>
              <a:rPr lang="en-US" dirty="0" smtClean="0"/>
              <a:t>   3:15 – 4:15</a:t>
            </a:r>
          </a:p>
          <a:p>
            <a:r>
              <a:rPr lang="en-US" dirty="0" smtClean="0"/>
              <a:t>Location:  South Pacific I</a:t>
            </a:r>
            <a:endParaRPr lang="en-US" dirty="0"/>
          </a:p>
        </p:txBody>
      </p:sp>
      <p:sp>
        <p:nvSpPr>
          <p:cNvPr id="11" name="Subtitle 2"/>
          <p:cNvSpPr>
            <a:spLocks noGrp="1"/>
          </p:cNvSpPr>
          <p:nvPr>
            <p:ph type="subTitle" idx="1"/>
          </p:nvPr>
        </p:nvSpPr>
        <p:spPr>
          <a:xfrm>
            <a:off x="523039" y="4180041"/>
            <a:ext cx="5140913" cy="2083559"/>
          </a:xfrm>
        </p:spPr>
        <p:txBody>
          <a:bodyPr/>
          <a:lstStyle/>
          <a:p>
            <a:r>
              <a:rPr lang="en-US" dirty="0" smtClean="0"/>
              <a:t>Prepared by:</a:t>
            </a:r>
          </a:p>
          <a:p>
            <a:r>
              <a:rPr lang="en-US" dirty="0" smtClean="0"/>
              <a:t>Rey Mendez, Independent Consultant, </a:t>
            </a:r>
            <a:r>
              <a:rPr lang="en-US" dirty="0" err="1" smtClean="0"/>
              <a:t>Elistar</a:t>
            </a:r>
            <a:r>
              <a:rPr lang="en-US" dirty="0" smtClean="0"/>
              <a:t> Solutions</a:t>
            </a:r>
          </a:p>
          <a:p>
            <a:r>
              <a:rPr lang="en-US" dirty="0" smtClean="0"/>
              <a:t>Ed Stayman, Global Manager, Brake Parts Inc.</a:t>
            </a:r>
          </a:p>
          <a:p>
            <a:r>
              <a:rPr lang="en-US" dirty="0" smtClean="0"/>
              <a:t>Janet Dahmen, Partner, Avout</a:t>
            </a:r>
          </a:p>
        </p:txBody>
      </p:sp>
    </p:spTree>
    <p:extLst>
      <p:ext uri="{BB962C8B-B14F-4D97-AF65-F5344CB8AC3E}">
        <p14:creationId xmlns:p14="http://schemas.microsoft.com/office/powerpoint/2010/main" val="2846399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Data and More Data</a:t>
            </a:r>
            <a:endParaRPr lang="en-US" dirty="0"/>
          </a:p>
        </p:txBody>
      </p:sp>
      <p:sp>
        <p:nvSpPr>
          <p:cNvPr id="3" name="Content Placeholder 2"/>
          <p:cNvSpPr>
            <a:spLocks noGrp="1"/>
          </p:cNvSpPr>
          <p:nvPr>
            <p:ph idx="1"/>
          </p:nvPr>
        </p:nvSpPr>
        <p:spPr/>
        <p:txBody>
          <a:bodyPr/>
          <a:lstStyle/>
          <a:p>
            <a:r>
              <a:rPr lang="en-US" dirty="0" smtClean="0"/>
              <a:t>31 Data Elements to be Converted</a:t>
            </a:r>
          </a:p>
          <a:p>
            <a:r>
              <a:rPr lang="en-US" dirty="0" smtClean="0"/>
              <a:t>Multiple Source Systems with Redundant Data</a:t>
            </a:r>
          </a:p>
          <a:p>
            <a:r>
              <a:rPr lang="en-US" dirty="0" smtClean="0"/>
              <a:t>No prior Data Governance in place</a:t>
            </a:r>
          </a:p>
          <a:p>
            <a:pPr lvl="1"/>
            <a:r>
              <a:rPr lang="en-US" dirty="0" smtClean="0"/>
              <a:t>Silo’s of data being merged</a:t>
            </a:r>
          </a:p>
          <a:p>
            <a:pPr lvl="1"/>
            <a:r>
              <a:rPr lang="en-US" dirty="0" smtClean="0"/>
              <a:t>Each facility had their own definition of data usage/fields</a:t>
            </a:r>
          </a:p>
          <a:p>
            <a:pPr lvl="1"/>
            <a:r>
              <a:rPr lang="en-US" dirty="0" smtClean="0"/>
              <a:t>3 sets of Items, BOMs, Routings </a:t>
            </a:r>
          </a:p>
          <a:p>
            <a:pPr lvl="1"/>
            <a:r>
              <a:rPr lang="en-US" dirty="0" smtClean="0"/>
              <a:t>Lack of corporate wide governance on data</a:t>
            </a:r>
          </a:p>
          <a:p>
            <a:r>
              <a:rPr lang="en-US" dirty="0" smtClean="0"/>
              <a:t>Data Quality Issues</a:t>
            </a:r>
          </a:p>
          <a:p>
            <a:pPr lvl="1"/>
            <a:r>
              <a:rPr lang="en-US" dirty="0" smtClean="0"/>
              <a:t>Inconsistent use of data fields</a:t>
            </a:r>
          </a:p>
          <a:p>
            <a:pPr lvl="1"/>
            <a:r>
              <a:rPr lang="en-US" dirty="0" smtClean="0"/>
              <a:t>Inconsistent date formats w/in single data elements (mm/</a:t>
            </a:r>
            <a:r>
              <a:rPr lang="en-US" dirty="0" err="1" smtClean="0"/>
              <a:t>dd</a:t>
            </a:r>
            <a:r>
              <a:rPr lang="en-US" dirty="0" smtClean="0"/>
              <a:t>/</a:t>
            </a:r>
            <a:r>
              <a:rPr lang="en-US" dirty="0" err="1" smtClean="0"/>
              <a:t>yyyy</a:t>
            </a:r>
            <a:r>
              <a:rPr lang="en-US" dirty="0"/>
              <a:t> </a:t>
            </a:r>
            <a:r>
              <a:rPr lang="en-US" dirty="0" smtClean="0"/>
              <a:t>&amp; mm/</a:t>
            </a:r>
            <a:r>
              <a:rPr lang="en-US" dirty="0" err="1" smtClean="0"/>
              <a:t>dd</a:t>
            </a:r>
            <a:r>
              <a:rPr lang="en-US" dirty="0" smtClean="0"/>
              <a:t>/</a:t>
            </a:r>
            <a:r>
              <a:rPr lang="en-US" dirty="0" err="1" smtClean="0"/>
              <a:t>yy</a:t>
            </a:r>
            <a:r>
              <a:rPr lang="en-US" dirty="0" smtClean="0"/>
              <a:t>)</a:t>
            </a:r>
          </a:p>
          <a:p>
            <a:pPr lvl="1"/>
            <a:r>
              <a:rPr lang="en-US" dirty="0" smtClean="0"/>
              <a:t>Data Transformation rules different by Organization / Plant</a:t>
            </a:r>
          </a:p>
        </p:txBody>
      </p:sp>
      <p:sp>
        <p:nvSpPr>
          <p:cNvPr id="4" name="Slide Number Placeholder 3"/>
          <p:cNvSpPr>
            <a:spLocks noGrp="1"/>
          </p:cNvSpPr>
          <p:nvPr>
            <p:ph type="sldNum" sz="quarter" idx="10"/>
          </p:nvPr>
        </p:nvSpPr>
        <p:spPr/>
        <p:txBody>
          <a:bodyPr/>
          <a:lstStyle/>
          <a:p>
            <a:fld id="{0ECD8050-98C7-4410-9884-118F215E9D58}" type="slidenum">
              <a:rPr lang="en-US" smtClean="0"/>
              <a:pPr/>
              <a:t>10</a:t>
            </a:fld>
            <a:endParaRPr lang="en-US"/>
          </a:p>
        </p:txBody>
      </p:sp>
    </p:spTree>
    <p:extLst>
      <p:ext uri="{BB962C8B-B14F-4D97-AF65-F5344CB8AC3E}">
        <p14:creationId xmlns:p14="http://schemas.microsoft.com/office/powerpoint/2010/main" val="580834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Conversion Hits Critical Path									</a:t>
            </a:r>
            <a:r>
              <a:rPr lang="en-US" sz="2400" dirty="0" smtClean="0"/>
              <a:t>Define, Divide &amp; Conquer </a:t>
            </a:r>
            <a:endParaRPr lang="en-US" dirty="0"/>
          </a:p>
        </p:txBody>
      </p:sp>
      <p:sp>
        <p:nvSpPr>
          <p:cNvPr id="3" name="Content Placeholder 2"/>
          <p:cNvSpPr>
            <a:spLocks noGrp="1"/>
          </p:cNvSpPr>
          <p:nvPr>
            <p:ph idx="1"/>
          </p:nvPr>
        </p:nvSpPr>
        <p:spPr/>
        <p:txBody>
          <a:bodyPr/>
          <a:lstStyle/>
          <a:p>
            <a:r>
              <a:rPr lang="en-US" dirty="0" smtClean="0"/>
              <a:t>Step 1: Defining the Effort</a:t>
            </a:r>
          </a:p>
          <a:p>
            <a:pPr lvl="1"/>
            <a:r>
              <a:rPr lang="en-US" dirty="0" smtClean="0"/>
              <a:t>Set Expectations on the overall effort</a:t>
            </a:r>
          </a:p>
          <a:p>
            <a:pPr lvl="1"/>
            <a:r>
              <a:rPr lang="en-US" dirty="0" smtClean="0"/>
              <a:t>Articulated the types of data cleanup issues</a:t>
            </a:r>
            <a:endParaRPr lang="en-US" dirty="0"/>
          </a:p>
          <a:p>
            <a:pPr lvl="1"/>
            <a:r>
              <a:rPr lang="en-US" dirty="0" smtClean="0"/>
              <a:t>Set Expectations on conversion duration</a:t>
            </a:r>
          </a:p>
          <a:p>
            <a:pPr lvl="1"/>
            <a:r>
              <a:rPr lang="en-US" dirty="0" smtClean="0"/>
              <a:t>Gained </a:t>
            </a:r>
            <a:r>
              <a:rPr lang="en-US" dirty="0"/>
              <a:t>Executive commitment on </a:t>
            </a:r>
            <a:r>
              <a:rPr lang="en-US" dirty="0" smtClean="0"/>
              <a:t>resource assignments</a:t>
            </a:r>
            <a:endParaRPr lang="en-US" dirty="0"/>
          </a:p>
          <a:p>
            <a:pPr lvl="2"/>
            <a:r>
              <a:rPr lang="en-US" dirty="0"/>
              <a:t>Executive </a:t>
            </a:r>
            <a:r>
              <a:rPr lang="en-US" dirty="0" smtClean="0"/>
              <a:t>Team</a:t>
            </a:r>
          </a:p>
          <a:p>
            <a:pPr lvl="2"/>
            <a:r>
              <a:rPr lang="en-US" dirty="0" smtClean="0"/>
              <a:t>Middle Management</a:t>
            </a:r>
            <a:endParaRPr lang="en-US" dirty="0"/>
          </a:p>
          <a:p>
            <a:pPr lvl="2"/>
            <a:r>
              <a:rPr lang="en-US" dirty="0"/>
              <a:t>Business </a:t>
            </a:r>
            <a:r>
              <a:rPr lang="en-US" dirty="0" smtClean="0"/>
              <a:t>Community (Subject Matter Experts)</a:t>
            </a:r>
          </a:p>
          <a:p>
            <a:pPr lvl="2"/>
            <a:r>
              <a:rPr lang="en-US" dirty="0" smtClean="0"/>
              <a:t>End Users</a:t>
            </a:r>
          </a:p>
          <a:p>
            <a:pPr marL="750888" lvl="2" indent="0">
              <a:buNone/>
            </a:pPr>
            <a:endParaRPr lang="en-US" dirty="0"/>
          </a:p>
          <a:p>
            <a:pPr lvl="1"/>
            <a:endParaRPr lang="en-US" dirty="0" smtClean="0"/>
          </a:p>
          <a:p>
            <a:pPr lvl="1"/>
            <a:endParaRPr lang="en-US" dirty="0"/>
          </a:p>
        </p:txBody>
      </p:sp>
      <p:sp>
        <p:nvSpPr>
          <p:cNvPr id="4" name="Slide Number Placeholder 3"/>
          <p:cNvSpPr>
            <a:spLocks noGrp="1"/>
          </p:cNvSpPr>
          <p:nvPr>
            <p:ph type="sldNum" sz="quarter" idx="10"/>
          </p:nvPr>
        </p:nvSpPr>
        <p:spPr/>
        <p:txBody>
          <a:bodyPr/>
          <a:lstStyle/>
          <a:p>
            <a:fld id="{0ECD8050-98C7-4410-9884-118F215E9D58}" type="slidenum">
              <a:rPr lang="en-US" smtClean="0"/>
              <a:pPr/>
              <a:t>11</a:t>
            </a:fld>
            <a:endParaRPr lang="en-US"/>
          </a:p>
        </p:txBody>
      </p:sp>
    </p:spTree>
    <p:extLst>
      <p:ext uri="{BB962C8B-B14F-4D97-AF65-F5344CB8AC3E}">
        <p14:creationId xmlns:p14="http://schemas.microsoft.com/office/powerpoint/2010/main" val="4077446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Communicating the Size of the Effort</a:t>
            </a:r>
            <a:endParaRPr lang="en-US" dirty="0"/>
          </a:p>
        </p:txBody>
      </p:sp>
      <p:sp>
        <p:nvSpPr>
          <p:cNvPr id="7" name="Content Placeholder 6"/>
          <p:cNvSpPr>
            <a:spLocks noGrp="1"/>
          </p:cNvSpPr>
          <p:nvPr>
            <p:ph idx="1"/>
          </p:nvPr>
        </p:nvSpPr>
        <p:spPr/>
        <p:txBody>
          <a:bodyPr/>
          <a:lstStyle/>
          <a:p>
            <a:r>
              <a:rPr lang="en-US" dirty="0" smtClean="0"/>
              <a:t>31 Data Sets</a:t>
            </a:r>
          </a:p>
          <a:p>
            <a:r>
              <a:rPr lang="en-US" dirty="0" smtClean="0"/>
              <a:t>7 Systems of Record</a:t>
            </a:r>
          </a:p>
          <a:p>
            <a:pPr lvl="1"/>
            <a:r>
              <a:rPr lang="en-US" dirty="0" smtClean="0"/>
              <a:t>3 Silo Systems</a:t>
            </a:r>
          </a:p>
          <a:p>
            <a:pPr lvl="1"/>
            <a:r>
              <a:rPr lang="en-US" dirty="0" smtClean="0"/>
              <a:t>Redundant </a:t>
            </a:r>
            <a:r>
              <a:rPr lang="en-US" dirty="0"/>
              <a:t>d</a:t>
            </a:r>
            <a:r>
              <a:rPr lang="en-US" dirty="0" smtClean="0"/>
              <a:t>ata everywhere</a:t>
            </a:r>
          </a:p>
          <a:p>
            <a:r>
              <a:rPr lang="en-US" dirty="0"/>
              <a:t>Timing of Data </a:t>
            </a:r>
            <a:r>
              <a:rPr lang="en-US" dirty="0" smtClean="0"/>
              <a:t>Extracts</a:t>
            </a:r>
            <a:endParaRPr lang="en-US" dirty="0"/>
          </a:p>
          <a:p>
            <a:pPr lvl="1"/>
            <a:r>
              <a:rPr lang="en-US" dirty="0"/>
              <a:t>Master Data</a:t>
            </a:r>
          </a:p>
          <a:p>
            <a:pPr lvl="1"/>
            <a:r>
              <a:rPr lang="en-US" dirty="0"/>
              <a:t>Transactional Data</a:t>
            </a:r>
          </a:p>
          <a:p>
            <a:r>
              <a:rPr lang="en-US" dirty="0" smtClean="0"/>
              <a:t>Data Dependencies</a:t>
            </a:r>
          </a:p>
          <a:p>
            <a:pPr lvl="1"/>
            <a:r>
              <a:rPr lang="en-US" dirty="0" smtClean="0"/>
              <a:t>Data Cleanup</a:t>
            </a:r>
          </a:p>
          <a:p>
            <a:pPr lvl="1"/>
            <a:r>
              <a:rPr lang="en-US" dirty="0" smtClean="0"/>
              <a:t>Data Transformations</a:t>
            </a:r>
          </a:p>
          <a:p>
            <a:pPr lvl="1"/>
            <a:r>
              <a:rPr lang="en-US" dirty="0"/>
              <a:t>Sequencing of Load</a:t>
            </a:r>
          </a:p>
          <a:p>
            <a:pPr lvl="1"/>
            <a:r>
              <a:rPr lang="en-US" dirty="0" smtClean="0"/>
              <a:t>Mid-conversion Processing</a:t>
            </a:r>
          </a:p>
          <a:p>
            <a:pPr lvl="1"/>
            <a:r>
              <a:rPr lang="en-US" dirty="0" smtClean="0"/>
              <a:t>Business Validations</a:t>
            </a:r>
          </a:p>
          <a:p>
            <a:endParaRPr lang="en-US" dirty="0"/>
          </a:p>
        </p:txBody>
      </p:sp>
      <p:sp>
        <p:nvSpPr>
          <p:cNvPr id="4" name="Slide Number Placeholder 3"/>
          <p:cNvSpPr>
            <a:spLocks noGrp="1"/>
          </p:cNvSpPr>
          <p:nvPr>
            <p:ph type="sldNum" sz="quarter" idx="10"/>
          </p:nvPr>
        </p:nvSpPr>
        <p:spPr/>
        <p:txBody>
          <a:bodyPr/>
          <a:lstStyle/>
          <a:p>
            <a:fld id="{0ECD8050-98C7-4410-9884-118F215E9D58}" type="slidenum">
              <a:rPr lang="en-US" smtClean="0"/>
              <a:pPr/>
              <a:t>12</a:t>
            </a:fld>
            <a:endParaRPr 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9515"/>
          <a:stretch/>
        </p:blipFill>
        <p:spPr>
          <a:xfrm>
            <a:off x="4350619" y="1020277"/>
            <a:ext cx="4393327" cy="5775652"/>
          </a:xfrm>
          <a:prstGeom prst="rect">
            <a:avLst/>
          </a:prstGeom>
        </p:spPr>
      </p:pic>
    </p:spTree>
    <p:extLst>
      <p:ext uri="{BB962C8B-B14F-4D97-AF65-F5344CB8AC3E}">
        <p14:creationId xmlns:p14="http://schemas.microsoft.com/office/powerpoint/2010/main" val="168566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Conversion Hits Critical </a:t>
            </a:r>
            <a:r>
              <a:rPr lang="en-US" dirty="0" smtClean="0"/>
              <a:t>Path</a:t>
            </a:r>
            <a:br>
              <a:rPr lang="en-US" dirty="0" smtClean="0"/>
            </a:br>
            <a:r>
              <a:rPr lang="en-US" dirty="0" smtClean="0"/>
              <a:t>					</a:t>
            </a:r>
            <a:r>
              <a:rPr lang="en-US" sz="2400" dirty="0" smtClean="0"/>
              <a:t>Define</a:t>
            </a:r>
            <a:r>
              <a:rPr lang="en-US" sz="2400" dirty="0"/>
              <a:t>, Divide &amp; Conquer </a:t>
            </a:r>
          </a:p>
        </p:txBody>
      </p:sp>
      <p:sp>
        <p:nvSpPr>
          <p:cNvPr id="3" name="Content Placeholder 2"/>
          <p:cNvSpPr>
            <a:spLocks noGrp="1"/>
          </p:cNvSpPr>
          <p:nvPr>
            <p:ph idx="1"/>
          </p:nvPr>
        </p:nvSpPr>
        <p:spPr/>
        <p:txBody>
          <a:bodyPr/>
          <a:lstStyle/>
          <a:p>
            <a:r>
              <a:rPr lang="en-US" dirty="0"/>
              <a:t>Step 2:	Divide &amp; Conquer</a:t>
            </a:r>
          </a:p>
          <a:p>
            <a:pPr lvl="1"/>
            <a:r>
              <a:rPr lang="en-US" dirty="0" smtClean="0"/>
              <a:t>Created </a:t>
            </a:r>
            <a:r>
              <a:rPr lang="en-US" dirty="0"/>
              <a:t>3 Separate Conversion </a:t>
            </a:r>
            <a:r>
              <a:rPr lang="en-US" dirty="0" smtClean="0"/>
              <a:t>Tracks</a:t>
            </a:r>
            <a:endParaRPr lang="en-US" dirty="0"/>
          </a:p>
          <a:p>
            <a:pPr marL="1093788" lvl="2" indent="-342900">
              <a:spcBef>
                <a:spcPts val="0"/>
              </a:spcBef>
              <a:buFont typeface="+mj-lt"/>
              <a:buAutoNum type="arabicPeriod"/>
            </a:pPr>
            <a:r>
              <a:rPr lang="en-US" dirty="0"/>
              <a:t>Items</a:t>
            </a:r>
          </a:p>
          <a:p>
            <a:pPr marL="1093788" lvl="2" indent="-342900">
              <a:spcBef>
                <a:spcPts val="0"/>
              </a:spcBef>
              <a:buFont typeface="+mj-lt"/>
              <a:buAutoNum type="arabicPeriod"/>
            </a:pPr>
            <a:r>
              <a:rPr lang="en-US" dirty="0"/>
              <a:t>Customers</a:t>
            </a:r>
          </a:p>
          <a:p>
            <a:pPr marL="1093788" lvl="2" indent="-342900">
              <a:spcBef>
                <a:spcPts val="0"/>
              </a:spcBef>
              <a:buFont typeface="+mj-lt"/>
              <a:buAutoNum type="arabicPeriod"/>
            </a:pPr>
            <a:r>
              <a:rPr lang="en-US" dirty="0"/>
              <a:t>Suppliers</a:t>
            </a:r>
          </a:p>
          <a:p>
            <a:pPr lvl="1"/>
            <a:r>
              <a:rPr lang="en-US" dirty="0" smtClean="0"/>
              <a:t>Assigned </a:t>
            </a:r>
            <a:r>
              <a:rPr lang="en-US" dirty="0"/>
              <a:t>PMO Leaders to Each Conversion Track</a:t>
            </a:r>
          </a:p>
          <a:p>
            <a:pPr lvl="1"/>
            <a:r>
              <a:rPr lang="en-US" dirty="0" smtClean="0"/>
              <a:t>Identified Conversion Team Members</a:t>
            </a:r>
          </a:p>
          <a:p>
            <a:pPr lvl="2"/>
            <a:r>
              <a:rPr lang="en-US" dirty="0" smtClean="0"/>
              <a:t>Business Owners (SMEs)</a:t>
            </a:r>
          </a:p>
          <a:p>
            <a:pPr marL="1604963" lvl="3" indent="-403225">
              <a:buFont typeface="Wingdings" panose="05000000000000000000" pitchFamily="2" charset="2"/>
              <a:buChar char="v"/>
            </a:pPr>
            <a:r>
              <a:rPr lang="en-US" dirty="0"/>
              <a:t>R</a:t>
            </a:r>
            <a:r>
              <a:rPr lang="en-US" dirty="0" smtClean="0"/>
              <a:t>esponsible for cleanup &amp; validation</a:t>
            </a:r>
          </a:p>
          <a:p>
            <a:pPr lvl="2"/>
            <a:r>
              <a:rPr lang="en-US" dirty="0" smtClean="0"/>
              <a:t>Functional Owners (Implementation Leads)</a:t>
            </a:r>
          </a:p>
          <a:p>
            <a:pPr marL="1604963" lvl="3" indent="-403225">
              <a:buFont typeface="Wingdings" panose="05000000000000000000" pitchFamily="2" charset="2"/>
              <a:buChar char="v"/>
            </a:pPr>
            <a:r>
              <a:rPr lang="en-US" dirty="0"/>
              <a:t>W</a:t>
            </a:r>
            <a:r>
              <a:rPr lang="en-US" dirty="0" smtClean="0"/>
              <a:t>orks with Technical &amp; Business teams to map &amp;validate data </a:t>
            </a:r>
          </a:p>
          <a:p>
            <a:pPr lvl="2"/>
            <a:r>
              <a:rPr lang="en-US" dirty="0" smtClean="0"/>
              <a:t>Technical Owners (Legacy &amp; Oracle)</a:t>
            </a:r>
          </a:p>
          <a:p>
            <a:pPr marL="1604963" lvl="3" indent="-403225">
              <a:buFont typeface="Wingdings" panose="05000000000000000000" pitchFamily="2" charset="2"/>
              <a:buChar char="v"/>
            </a:pPr>
            <a:r>
              <a:rPr lang="en-US" dirty="0" smtClean="0"/>
              <a:t>Responsible for writing &amp; running conversion programs</a:t>
            </a:r>
            <a:endParaRPr lang="en-US" dirty="0"/>
          </a:p>
          <a:p>
            <a:endParaRPr lang="en-US" dirty="0"/>
          </a:p>
        </p:txBody>
      </p:sp>
      <p:sp>
        <p:nvSpPr>
          <p:cNvPr id="4" name="Slide Number Placeholder 3"/>
          <p:cNvSpPr>
            <a:spLocks noGrp="1"/>
          </p:cNvSpPr>
          <p:nvPr>
            <p:ph type="sldNum" sz="quarter" idx="10"/>
          </p:nvPr>
        </p:nvSpPr>
        <p:spPr/>
        <p:txBody>
          <a:bodyPr/>
          <a:lstStyle/>
          <a:p>
            <a:fld id="{0ECD8050-98C7-4410-9884-118F215E9D58}" type="slidenum">
              <a:rPr lang="en-US" smtClean="0"/>
              <a:pPr/>
              <a:t>13</a:t>
            </a:fld>
            <a:endParaRPr lang="en-US"/>
          </a:p>
        </p:txBody>
      </p:sp>
    </p:spTree>
    <p:extLst>
      <p:ext uri="{BB962C8B-B14F-4D97-AF65-F5344CB8AC3E}">
        <p14:creationId xmlns:p14="http://schemas.microsoft.com/office/powerpoint/2010/main" val="2266181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Managing Conversion Tracks</a:t>
            </a:r>
            <a:endParaRPr lang="en-US" dirty="0"/>
          </a:p>
        </p:txBody>
      </p:sp>
      <p:pic>
        <p:nvPicPr>
          <p:cNvPr id="7" name="Content Placeholder 6"/>
          <p:cNvPicPr>
            <a:picLocks noGrp="1" noChangeAspect="1"/>
          </p:cNvPicPr>
          <p:nvPr>
            <p:ph idx="1"/>
          </p:nvPr>
        </p:nvPicPr>
        <p:blipFill>
          <a:blip r:embed="rId2"/>
          <a:stretch>
            <a:fillRect/>
          </a:stretch>
        </p:blipFill>
        <p:spPr>
          <a:xfrm>
            <a:off x="3930292" y="1917895"/>
            <a:ext cx="3749675" cy="3808632"/>
          </a:xfrm>
        </p:spPr>
      </p:pic>
      <p:sp>
        <p:nvSpPr>
          <p:cNvPr id="11" name="Content Placeholder 10"/>
          <p:cNvSpPr>
            <a:spLocks noGrp="1"/>
          </p:cNvSpPr>
          <p:nvPr>
            <p:ph idx="10"/>
          </p:nvPr>
        </p:nvSpPr>
        <p:spPr>
          <a:xfrm>
            <a:off x="431893" y="1224593"/>
            <a:ext cx="7930688" cy="4617720"/>
          </a:xfrm>
        </p:spPr>
        <p:txBody>
          <a:bodyPr/>
          <a:lstStyle/>
          <a:p>
            <a:r>
              <a:rPr lang="en-US" dirty="0" smtClean="0"/>
              <a:t>Created a Common Approach </a:t>
            </a:r>
          </a:p>
          <a:p>
            <a:pPr lvl="1"/>
            <a:r>
              <a:rPr lang="en-US" dirty="0" smtClean="0"/>
              <a:t>Standardized Tasks &amp; Approach Across Teams</a:t>
            </a:r>
          </a:p>
          <a:p>
            <a:pPr lvl="1"/>
            <a:r>
              <a:rPr lang="en-US" dirty="0" smtClean="0"/>
              <a:t>Cleanup Needs Varied</a:t>
            </a:r>
          </a:p>
          <a:p>
            <a:pPr lvl="1">
              <a:spcBef>
                <a:spcPts val="0"/>
              </a:spcBef>
            </a:pPr>
            <a:endParaRPr lang="en-US" dirty="0" smtClean="0"/>
          </a:p>
          <a:p>
            <a:r>
              <a:rPr lang="en-US" dirty="0" smtClean="0"/>
              <a:t>Weekly Updates</a:t>
            </a:r>
          </a:p>
          <a:p>
            <a:pPr lvl="1"/>
            <a:r>
              <a:rPr lang="en-US" dirty="0" smtClean="0"/>
              <a:t>Track Team Meetings</a:t>
            </a:r>
          </a:p>
          <a:p>
            <a:pPr lvl="1"/>
            <a:r>
              <a:rPr lang="en-US" dirty="0" smtClean="0"/>
              <a:t>Cross Track Meetings</a:t>
            </a:r>
          </a:p>
        </p:txBody>
      </p:sp>
      <p:sp>
        <p:nvSpPr>
          <p:cNvPr id="4" name="Slide Number Placeholder 3"/>
          <p:cNvSpPr>
            <a:spLocks noGrp="1"/>
          </p:cNvSpPr>
          <p:nvPr>
            <p:ph type="sldNum" sz="quarter" idx="11"/>
          </p:nvPr>
        </p:nvSpPr>
        <p:spPr/>
        <p:txBody>
          <a:bodyPr/>
          <a:lstStyle/>
          <a:p>
            <a:fld id="{0ECD8050-98C7-4410-9884-118F215E9D58}" type="slidenum">
              <a:rPr lang="en-US" smtClean="0"/>
              <a:pPr/>
              <a:t>14</a:t>
            </a:fld>
            <a:endParaRPr lang="en-US"/>
          </a:p>
        </p:txBody>
      </p:sp>
      <p:pic>
        <p:nvPicPr>
          <p:cNvPr id="5" name="Picture 4"/>
          <p:cNvPicPr>
            <a:picLocks noChangeAspect="1"/>
          </p:cNvPicPr>
          <p:nvPr/>
        </p:nvPicPr>
        <p:blipFill>
          <a:blip r:embed="rId3"/>
          <a:stretch>
            <a:fillRect/>
          </a:stretch>
        </p:blipFill>
        <p:spPr>
          <a:xfrm>
            <a:off x="219485" y="3822211"/>
            <a:ext cx="8422640" cy="2959479"/>
          </a:xfrm>
          <a:prstGeom prst="rect">
            <a:avLst/>
          </a:prstGeom>
        </p:spPr>
      </p:pic>
    </p:spTree>
    <p:extLst>
      <p:ext uri="{BB962C8B-B14F-4D97-AF65-F5344CB8AC3E}">
        <p14:creationId xmlns:p14="http://schemas.microsoft.com/office/powerpoint/2010/main" val="106429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Validation Ownership</a:t>
            </a:r>
            <a:endParaRPr lang="en-US" dirty="0"/>
          </a:p>
        </p:txBody>
      </p:sp>
      <p:sp>
        <p:nvSpPr>
          <p:cNvPr id="3" name="Content Placeholder 2"/>
          <p:cNvSpPr>
            <a:spLocks noGrp="1"/>
          </p:cNvSpPr>
          <p:nvPr>
            <p:ph idx="1"/>
          </p:nvPr>
        </p:nvSpPr>
        <p:spPr/>
        <p:txBody>
          <a:bodyPr/>
          <a:lstStyle/>
          <a:p>
            <a:r>
              <a:rPr lang="en-US" dirty="0" smtClean="0"/>
              <a:t>Appointed Business Owners for each Conversion Type</a:t>
            </a:r>
          </a:p>
          <a:p>
            <a:r>
              <a:rPr lang="en-US" dirty="0" smtClean="0"/>
              <a:t>Defined Validation Steps</a:t>
            </a:r>
          </a:p>
          <a:p>
            <a:pPr lvl="1"/>
            <a:r>
              <a:rPr lang="en-US" dirty="0" smtClean="0"/>
              <a:t>Confirmed conversion data sources were complete</a:t>
            </a:r>
          </a:p>
          <a:p>
            <a:pPr lvl="1"/>
            <a:r>
              <a:rPr lang="en-US" dirty="0" smtClean="0"/>
              <a:t>Defined Validation processes for Extract &amp; Conversion</a:t>
            </a:r>
          </a:p>
          <a:p>
            <a:pPr lvl="1"/>
            <a:r>
              <a:rPr lang="en-US" dirty="0" smtClean="0"/>
              <a:t>Tracked action items specific to each conversion </a:t>
            </a:r>
            <a:endParaRPr lang="en-US" dirty="0"/>
          </a:p>
        </p:txBody>
      </p:sp>
      <p:sp>
        <p:nvSpPr>
          <p:cNvPr id="4" name="Slide Number Placeholder 3"/>
          <p:cNvSpPr>
            <a:spLocks noGrp="1"/>
          </p:cNvSpPr>
          <p:nvPr>
            <p:ph type="sldNum" sz="quarter" idx="10"/>
          </p:nvPr>
        </p:nvSpPr>
        <p:spPr/>
        <p:txBody>
          <a:bodyPr/>
          <a:lstStyle/>
          <a:p>
            <a:fld id="{0ECD8050-98C7-4410-9884-118F215E9D58}" type="slidenum">
              <a:rPr lang="en-US" smtClean="0"/>
              <a:pPr/>
              <a:t>15</a:t>
            </a:fld>
            <a:endParaRPr lang="en-US"/>
          </a:p>
        </p:txBody>
      </p:sp>
      <p:pic>
        <p:nvPicPr>
          <p:cNvPr id="5" name="Picture 4"/>
          <p:cNvPicPr>
            <a:picLocks noChangeAspect="1"/>
          </p:cNvPicPr>
          <p:nvPr/>
        </p:nvPicPr>
        <p:blipFill>
          <a:blip r:embed="rId2"/>
          <a:stretch>
            <a:fillRect/>
          </a:stretch>
        </p:blipFill>
        <p:spPr>
          <a:xfrm>
            <a:off x="277890" y="3346678"/>
            <a:ext cx="7988272" cy="2699190"/>
          </a:xfrm>
          <a:prstGeom prst="rect">
            <a:avLst/>
          </a:prstGeom>
        </p:spPr>
      </p:pic>
    </p:spTree>
    <p:extLst>
      <p:ext uri="{BB962C8B-B14F-4D97-AF65-F5344CB8AC3E}">
        <p14:creationId xmlns:p14="http://schemas.microsoft.com/office/powerpoint/2010/main" val="1018677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Makes Perfect</a:t>
            </a:r>
            <a:endParaRPr lang="en-US" dirty="0"/>
          </a:p>
        </p:txBody>
      </p:sp>
      <p:sp>
        <p:nvSpPr>
          <p:cNvPr id="4" name="Slide Number Placeholder 3"/>
          <p:cNvSpPr>
            <a:spLocks noGrp="1"/>
          </p:cNvSpPr>
          <p:nvPr>
            <p:ph type="sldNum" sz="quarter" idx="10"/>
          </p:nvPr>
        </p:nvSpPr>
        <p:spPr/>
        <p:txBody>
          <a:bodyPr/>
          <a:lstStyle/>
          <a:p>
            <a:fld id="{0ECD8050-98C7-4410-9884-118F215E9D58}" type="slidenum">
              <a:rPr lang="en-US" smtClean="0"/>
              <a:pPr/>
              <a:t>16</a:t>
            </a:fld>
            <a:endParaRPr lang="en-US"/>
          </a:p>
        </p:txBody>
      </p:sp>
      <p:sp>
        <p:nvSpPr>
          <p:cNvPr id="3" name="Content Placeholder 2"/>
          <p:cNvSpPr>
            <a:spLocks noGrp="1"/>
          </p:cNvSpPr>
          <p:nvPr>
            <p:ph idx="1"/>
          </p:nvPr>
        </p:nvSpPr>
        <p:spPr/>
        <p:txBody>
          <a:bodyPr/>
          <a:lstStyle/>
          <a:p>
            <a:r>
              <a:rPr lang="en-US" dirty="0" smtClean="0"/>
              <a:t>UAT was a dry-run for production cut-over</a:t>
            </a:r>
          </a:p>
          <a:p>
            <a:pPr lvl="1"/>
            <a:r>
              <a:rPr lang="en-US" dirty="0" smtClean="0"/>
              <a:t>Integrated Business Owners through-out </a:t>
            </a:r>
            <a:endParaRPr lang="en-US" dirty="0"/>
          </a:p>
          <a:p>
            <a:pPr lvl="1"/>
            <a:r>
              <a:rPr lang="en-US" dirty="0" smtClean="0"/>
              <a:t>Validated each step of the conversion</a:t>
            </a:r>
          </a:p>
          <a:p>
            <a:pPr lvl="1"/>
            <a:r>
              <a:rPr lang="en-US" dirty="0" smtClean="0"/>
              <a:t>Captured timings</a:t>
            </a:r>
          </a:p>
          <a:p>
            <a:pPr lvl="1"/>
            <a:r>
              <a:rPr lang="en-US" dirty="0" smtClean="0"/>
              <a:t>Kept close status of: </a:t>
            </a:r>
          </a:p>
          <a:p>
            <a:pPr lvl="2"/>
            <a:r>
              <a:rPr lang="en-US" dirty="0" smtClean="0"/>
              <a:t>Data extract status</a:t>
            </a:r>
          </a:p>
          <a:p>
            <a:pPr lvl="2"/>
            <a:r>
              <a:rPr lang="en-US" dirty="0" smtClean="0"/>
              <a:t>Task dependencies</a:t>
            </a:r>
          </a:p>
          <a:p>
            <a:pPr lvl="1"/>
            <a:endParaRPr lang="en-US" dirty="0" smtClean="0"/>
          </a:p>
          <a:p>
            <a:pPr lvl="1"/>
            <a:r>
              <a:rPr lang="en-US" dirty="0" smtClean="0"/>
              <a:t>Conversion Manager: </a:t>
            </a:r>
          </a:p>
          <a:p>
            <a:pPr marL="461963" lvl="1" indent="0">
              <a:buNone/>
            </a:pPr>
            <a:r>
              <a:rPr lang="en-US" dirty="0"/>
              <a:t>	</a:t>
            </a:r>
            <a:r>
              <a:rPr lang="en-US" dirty="0" smtClean="0"/>
              <a:t>Called task owners</a:t>
            </a:r>
          </a:p>
          <a:p>
            <a:pPr marL="461963" lvl="1" indent="0">
              <a:buNone/>
            </a:pPr>
            <a:r>
              <a:rPr lang="en-US" dirty="0"/>
              <a:t>	</a:t>
            </a:r>
            <a:r>
              <a:rPr lang="en-US" dirty="0" smtClean="0"/>
              <a:t>Central POC</a:t>
            </a:r>
          </a:p>
          <a:p>
            <a:pPr marL="461963" lvl="1" indent="0">
              <a:buNone/>
            </a:pPr>
            <a:r>
              <a:rPr lang="en-US" dirty="0"/>
              <a:t>	</a:t>
            </a:r>
            <a:r>
              <a:rPr lang="en-US" dirty="0" smtClean="0"/>
              <a:t>Reported status</a:t>
            </a:r>
          </a:p>
          <a:p>
            <a:pPr marL="461963" lvl="1" indent="0">
              <a:buNone/>
            </a:pPr>
            <a:r>
              <a:rPr lang="en-US" dirty="0"/>
              <a:t>	</a:t>
            </a:r>
            <a:r>
              <a:rPr lang="en-US" dirty="0" smtClean="0"/>
              <a:t> </a:t>
            </a:r>
          </a:p>
          <a:p>
            <a:pPr lvl="1"/>
            <a:endParaRPr lang="en-US" dirty="0" smtClean="0"/>
          </a:p>
          <a:p>
            <a:pPr lvl="1"/>
            <a:endParaRPr lang="en-US" dirty="0"/>
          </a:p>
        </p:txBody>
      </p:sp>
      <p:pic>
        <p:nvPicPr>
          <p:cNvPr id="6" name="Content Placeholder 4"/>
          <p:cNvPicPr>
            <a:picLocks noChangeAspect="1"/>
          </p:cNvPicPr>
          <p:nvPr/>
        </p:nvPicPr>
        <p:blipFill>
          <a:blip r:embed="rId2"/>
          <a:stretch>
            <a:fillRect/>
          </a:stretch>
        </p:blipFill>
        <p:spPr bwMode="auto">
          <a:xfrm>
            <a:off x="4458300" y="2546408"/>
            <a:ext cx="3771839" cy="334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4045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user </a:t>
            </a:r>
            <a:r>
              <a:rPr lang="en-US" dirty="0"/>
              <a:t>t</a:t>
            </a:r>
            <a:r>
              <a:rPr lang="en-US" dirty="0" smtClean="0"/>
              <a:t>ool </a:t>
            </a:r>
            <a:r>
              <a:rPr lang="en-US" dirty="0"/>
              <a:t>e</a:t>
            </a:r>
            <a:r>
              <a:rPr lang="en-US" dirty="0" smtClean="0"/>
              <a:t>valuation for data loads</a:t>
            </a:r>
            <a:endParaRPr lang="en-US" dirty="0"/>
          </a:p>
        </p:txBody>
      </p:sp>
      <p:sp>
        <p:nvSpPr>
          <p:cNvPr id="3" name="Content Placeholder 2"/>
          <p:cNvSpPr>
            <a:spLocks noGrp="1"/>
          </p:cNvSpPr>
          <p:nvPr>
            <p:ph idx="1"/>
          </p:nvPr>
        </p:nvSpPr>
        <p:spPr/>
        <p:txBody>
          <a:bodyPr/>
          <a:lstStyle/>
          <a:p>
            <a:r>
              <a:rPr lang="en-US" dirty="0"/>
              <a:t>End users would participate in performing data </a:t>
            </a:r>
            <a:r>
              <a:rPr lang="en-US" dirty="0" smtClean="0"/>
              <a:t>loads</a:t>
            </a:r>
          </a:p>
          <a:p>
            <a:pPr lvl="1"/>
            <a:r>
              <a:rPr lang="en-US" dirty="0" smtClean="0"/>
              <a:t>Evaluated several solutions:</a:t>
            </a:r>
          </a:p>
          <a:p>
            <a:pPr lvl="2"/>
            <a:r>
              <a:rPr lang="en-US" dirty="0" err="1" smtClean="0"/>
              <a:t>Dataload</a:t>
            </a:r>
            <a:r>
              <a:rPr lang="en-US" dirty="0" smtClean="0"/>
              <a:t>, Interface, Excel based solutions</a:t>
            </a:r>
          </a:p>
          <a:p>
            <a:endParaRPr lang="en-US" dirty="0" smtClean="0"/>
          </a:p>
          <a:p>
            <a:endParaRPr lang="en-US" dirty="0" smtClean="0"/>
          </a:p>
          <a:p>
            <a:endParaRPr lang="en-US" dirty="0" smtClean="0"/>
          </a:p>
          <a:p>
            <a:pPr lvl="1"/>
            <a:endParaRPr lang="en-US" dirty="0"/>
          </a:p>
        </p:txBody>
      </p:sp>
      <p:sp>
        <p:nvSpPr>
          <p:cNvPr id="4" name="Slide Number Placeholder 3"/>
          <p:cNvSpPr>
            <a:spLocks noGrp="1"/>
          </p:cNvSpPr>
          <p:nvPr>
            <p:ph type="sldNum" sz="quarter" idx="10"/>
          </p:nvPr>
        </p:nvSpPr>
        <p:spPr/>
        <p:txBody>
          <a:bodyPr/>
          <a:lstStyle/>
          <a:p>
            <a:fld id="{0ECD8050-98C7-4410-9884-118F215E9D58}" type="slidenum">
              <a:rPr lang="en-US" smtClean="0"/>
              <a:pPr/>
              <a:t>17</a:t>
            </a:fld>
            <a:endParaRPr lang="en-US"/>
          </a:p>
        </p:txBody>
      </p:sp>
      <p:sp>
        <p:nvSpPr>
          <p:cNvPr id="6" name="Rectangle 5"/>
          <p:cNvSpPr/>
          <p:nvPr/>
        </p:nvSpPr>
        <p:spPr>
          <a:xfrm>
            <a:off x="694266" y="5541004"/>
            <a:ext cx="5317067" cy="812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t>Answer:  BPI decided on More4Apps</a:t>
            </a:r>
            <a:endParaRPr lang="en-US" i="1" dirty="0"/>
          </a:p>
        </p:txBody>
      </p:sp>
      <p:sp>
        <p:nvSpPr>
          <p:cNvPr id="7" name="Rectangle 6"/>
          <p:cNvSpPr/>
          <p:nvPr/>
        </p:nvSpPr>
        <p:spPr>
          <a:xfrm>
            <a:off x="694267" y="2671776"/>
            <a:ext cx="5317067" cy="812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t>Requirements</a:t>
            </a:r>
            <a:endParaRPr lang="en-US" i="1" dirty="0"/>
          </a:p>
        </p:txBody>
      </p:sp>
      <p:sp>
        <p:nvSpPr>
          <p:cNvPr id="9" name="TextBox 8"/>
          <p:cNvSpPr txBox="1"/>
          <p:nvPr/>
        </p:nvSpPr>
        <p:spPr>
          <a:xfrm>
            <a:off x="694267" y="3632789"/>
            <a:ext cx="7501466" cy="1908215"/>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a:cs typeface="Arial"/>
              </a:rPr>
              <a:t>Very little to no training required; easy to understand user interface</a:t>
            </a:r>
          </a:p>
          <a:p>
            <a:pPr marL="342900" indent="-342900">
              <a:buFont typeface="Arial" panose="020B0604020202020204" pitchFamily="34" charset="0"/>
              <a:buChar char="•"/>
            </a:pPr>
            <a:r>
              <a:rPr lang="en-US" sz="2000" dirty="0">
                <a:latin typeface="Arial"/>
                <a:cs typeface="Arial"/>
              </a:rPr>
              <a:t>Can handle large amounts of data entry with error capture</a:t>
            </a:r>
          </a:p>
          <a:p>
            <a:pPr marL="342900" indent="-342900">
              <a:buFont typeface="Arial" panose="020B0604020202020204" pitchFamily="34" charset="0"/>
              <a:buChar char="•"/>
            </a:pPr>
            <a:r>
              <a:rPr lang="en-US" sz="2000" dirty="0">
                <a:latin typeface="Arial"/>
                <a:cs typeface="Arial"/>
              </a:rPr>
              <a:t>Software support</a:t>
            </a:r>
          </a:p>
          <a:p>
            <a:pPr marL="342900" indent="-342900">
              <a:buFont typeface="Arial" panose="020B0604020202020204" pitchFamily="34" charset="0"/>
              <a:buChar char="•"/>
            </a:pPr>
            <a:r>
              <a:rPr lang="en-US" sz="2000" dirty="0">
                <a:latin typeface="Arial"/>
                <a:cs typeface="Arial"/>
              </a:rPr>
              <a:t>Repetitive, could be used for post </a:t>
            </a:r>
            <a:r>
              <a:rPr lang="en-US" sz="2000" dirty="0" err="1">
                <a:latin typeface="Arial"/>
                <a:cs typeface="Arial"/>
              </a:rPr>
              <a:t>go-live</a:t>
            </a:r>
            <a:r>
              <a:rPr lang="en-US" sz="2000" dirty="0">
                <a:latin typeface="Arial"/>
                <a:cs typeface="Arial"/>
              </a:rPr>
              <a:t> activities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83796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Spreadsheet World</a:t>
            </a:r>
            <a:endParaRPr lang="en-US" dirty="0"/>
          </a:p>
        </p:txBody>
      </p:sp>
      <p:sp>
        <p:nvSpPr>
          <p:cNvPr id="3" name="Content Placeholder 2"/>
          <p:cNvSpPr>
            <a:spLocks noGrp="1"/>
          </p:cNvSpPr>
          <p:nvPr>
            <p:ph idx="1"/>
          </p:nvPr>
        </p:nvSpPr>
        <p:spPr/>
        <p:txBody>
          <a:bodyPr/>
          <a:lstStyle/>
          <a:p>
            <a:r>
              <a:rPr lang="en-US" dirty="0" smtClean="0"/>
              <a:t>If you can’t beat them, join them!</a:t>
            </a:r>
          </a:p>
          <a:p>
            <a:r>
              <a:rPr lang="en-US" dirty="0" smtClean="0"/>
              <a:t>Purchased </a:t>
            </a:r>
            <a:r>
              <a:rPr lang="en-US" dirty="0"/>
              <a:t>AR Receipts Wizard, BOM Wizard, Item Cost Wizard, Item Wizard [Includes Extension Wizard],AP Invoice Wizard, Price List Wizard, PO Wizard ,Sales Order Wizard, Upload Wizard, Routing Wizard, and Pricing Modifiers Wizard</a:t>
            </a:r>
            <a:endParaRPr lang="en-US" dirty="0" smtClean="0"/>
          </a:p>
          <a:p>
            <a:r>
              <a:rPr lang="en-US" dirty="0" smtClean="0"/>
              <a:t>Start with spreadsheet template and simplify</a:t>
            </a:r>
          </a:p>
          <a:p>
            <a:r>
              <a:rPr lang="en-US" dirty="0" smtClean="0"/>
              <a:t>Add fields required by the business</a:t>
            </a:r>
            <a:endParaRPr lang="en-US" dirty="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ECD8050-98C7-4410-9884-118F215E9D58}" type="slidenum">
              <a:rPr lang="en-US" smtClean="0"/>
              <a:pPr/>
              <a:t>18</a:t>
            </a:fld>
            <a:endParaRPr lang="en-US"/>
          </a:p>
        </p:txBody>
      </p:sp>
      <p:graphicFrame>
        <p:nvGraphicFramePr>
          <p:cNvPr id="5" name="Diagram 4"/>
          <p:cNvGraphicFramePr/>
          <p:nvPr/>
        </p:nvGraphicFramePr>
        <p:xfrm>
          <a:off x="721819" y="3951110"/>
          <a:ext cx="7485203" cy="2652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6580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Modifiers</a:t>
            </a:r>
            <a:endParaRPr lang="en-US" dirty="0"/>
          </a:p>
        </p:txBody>
      </p:sp>
      <p:sp>
        <p:nvSpPr>
          <p:cNvPr id="3" name="Content Placeholder 2"/>
          <p:cNvSpPr>
            <a:spLocks noGrp="1"/>
          </p:cNvSpPr>
          <p:nvPr>
            <p:ph idx="1"/>
          </p:nvPr>
        </p:nvSpPr>
        <p:spPr/>
        <p:txBody>
          <a:bodyPr/>
          <a:lstStyle/>
          <a:p>
            <a:r>
              <a:rPr lang="en-US" dirty="0" smtClean="0"/>
              <a:t>Needed to load more than 200 modifiers with more than 12,000 modifier lines</a:t>
            </a:r>
          </a:p>
          <a:p>
            <a:r>
              <a:rPr lang="en-US" dirty="0" smtClean="0"/>
              <a:t>Start by understand pricing policies and requirements</a:t>
            </a:r>
          </a:p>
          <a:p>
            <a:r>
              <a:rPr lang="en-US" dirty="0" smtClean="0"/>
              <a:t>Create matrix of pricing requirements to define pricing templates </a:t>
            </a:r>
          </a:p>
          <a:p>
            <a:r>
              <a:rPr lang="en-US" dirty="0" smtClean="0"/>
              <a:t>Test each template and hand over to end users</a:t>
            </a:r>
          </a:p>
          <a:p>
            <a:r>
              <a:rPr lang="en-US" dirty="0" smtClean="0"/>
              <a:t>End users continue to change pricing and continue to use solutions today</a:t>
            </a:r>
            <a:endParaRPr lang="en-US" dirty="0"/>
          </a:p>
        </p:txBody>
      </p:sp>
      <p:sp>
        <p:nvSpPr>
          <p:cNvPr id="4" name="Slide Number Placeholder 3"/>
          <p:cNvSpPr>
            <a:spLocks noGrp="1"/>
          </p:cNvSpPr>
          <p:nvPr>
            <p:ph type="sldNum" sz="quarter" idx="10"/>
          </p:nvPr>
        </p:nvSpPr>
        <p:spPr/>
        <p:txBody>
          <a:bodyPr/>
          <a:lstStyle/>
          <a:p>
            <a:fld id="{0ECD8050-98C7-4410-9884-118F215E9D58}" type="slidenum">
              <a:rPr lang="en-US" smtClean="0"/>
              <a:pPr/>
              <a:t>19</a:t>
            </a:fld>
            <a:endParaRPr lang="en-US"/>
          </a:p>
        </p:txBody>
      </p:sp>
      <p:pic>
        <p:nvPicPr>
          <p:cNvPr id="5" name="Picture 4"/>
          <p:cNvPicPr/>
          <p:nvPr/>
        </p:nvPicPr>
        <p:blipFill>
          <a:blip r:embed="rId2"/>
          <a:stretch>
            <a:fillRect/>
          </a:stretch>
        </p:blipFill>
        <p:spPr>
          <a:xfrm>
            <a:off x="431894" y="4266882"/>
            <a:ext cx="7752550" cy="2086922"/>
          </a:xfrm>
          <a:prstGeom prst="rect">
            <a:avLst/>
          </a:prstGeom>
        </p:spPr>
      </p:pic>
    </p:spTree>
    <p:extLst>
      <p:ext uri="{BB962C8B-B14F-4D97-AF65-F5344CB8AC3E}">
        <p14:creationId xmlns:p14="http://schemas.microsoft.com/office/powerpoint/2010/main" val="1320917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Content Placeholder 5"/>
          <p:cNvSpPr>
            <a:spLocks noGrp="1"/>
          </p:cNvSpPr>
          <p:nvPr>
            <p:ph idx="1"/>
          </p:nvPr>
        </p:nvSpPr>
        <p:spPr/>
        <p:txBody>
          <a:bodyPr/>
          <a:lstStyle/>
          <a:p>
            <a:r>
              <a:rPr lang="en-US" dirty="0" smtClean="0"/>
              <a:t>Introductions</a:t>
            </a:r>
          </a:p>
          <a:p>
            <a:r>
              <a:rPr lang="en-US" dirty="0" smtClean="0"/>
              <a:t>Company Overview</a:t>
            </a:r>
          </a:p>
          <a:p>
            <a:r>
              <a:rPr lang="en-US" dirty="0" smtClean="0"/>
              <a:t>BPI System Landscape</a:t>
            </a:r>
          </a:p>
          <a:p>
            <a:r>
              <a:rPr lang="en-US" dirty="0" smtClean="0"/>
              <a:t>Working with End Users</a:t>
            </a:r>
          </a:p>
          <a:p>
            <a:r>
              <a:rPr lang="en-US" dirty="0" smtClean="0"/>
              <a:t>Wrap-Up</a:t>
            </a:r>
          </a:p>
          <a:p>
            <a:r>
              <a:rPr lang="en-US" dirty="0" smtClean="0"/>
              <a:t>Q&amp;A</a:t>
            </a:r>
          </a:p>
          <a:p>
            <a:endParaRPr lang="en-US" dirty="0"/>
          </a:p>
        </p:txBody>
      </p:sp>
      <p:sp>
        <p:nvSpPr>
          <p:cNvPr id="2" name="Slide Number Placeholder 1"/>
          <p:cNvSpPr>
            <a:spLocks noGrp="1"/>
          </p:cNvSpPr>
          <p:nvPr>
            <p:ph type="sldNum" sz="quarter" idx="10"/>
          </p:nvPr>
        </p:nvSpPr>
        <p:spPr/>
        <p:txBody>
          <a:bodyPr/>
          <a:lstStyle/>
          <a:p>
            <a:fld id="{0ECD8050-98C7-4410-9884-118F215E9D58}" type="slidenum">
              <a:rPr lang="en-US" smtClean="0"/>
              <a:pPr/>
              <a:t>2</a:t>
            </a:fld>
            <a:endParaRPr lang="en-US"/>
          </a:p>
        </p:txBody>
      </p:sp>
    </p:spTree>
    <p:extLst>
      <p:ext uri="{BB962C8B-B14F-4D97-AF65-F5344CB8AC3E}">
        <p14:creationId xmlns:p14="http://schemas.microsoft.com/office/powerpoint/2010/main" val="547551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Load Process</a:t>
            </a:r>
            <a:endParaRPr lang="en-US" dirty="0"/>
          </a:p>
        </p:txBody>
      </p:sp>
      <p:sp>
        <p:nvSpPr>
          <p:cNvPr id="8" name="Content Placeholder 7"/>
          <p:cNvSpPr>
            <a:spLocks noGrp="1"/>
          </p:cNvSpPr>
          <p:nvPr>
            <p:ph idx="1"/>
          </p:nvPr>
        </p:nvSpPr>
        <p:spPr>
          <a:xfrm>
            <a:off x="431893" y="1930400"/>
            <a:ext cx="3169263" cy="4115468"/>
          </a:xfrm>
        </p:spPr>
        <p:txBody>
          <a:bodyPr/>
          <a:lstStyle/>
          <a:p>
            <a:pPr marL="285750" indent="-285750"/>
            <a:r>
              <a:rPr lang="en-US" sz="2000" dirty="0">
                <a:latin typeface="Arial" panose="020B0604020202020204" pitchFamily="34" charset="0"/>
                <a:cs typeface="Arial" panose="020B0604020202020204" pitchFamily="34" charset="0"/>
              </a:rPr>
              <a:t>BPI Item Setup involves various </a:t>
            </a:r>
            <a:r>
              <a:rPr lang="en-US" sz="2000" dirty="0" smtClean="0">
                <a:latin typeface="Arial" panose="020B0604020202020204" pitchFamily="34" charset="0"/>
                <a:cs typeface="Arial" panose="020B0604020202020204" pitchFamily="34" charset="0"/>
              </a:rPr>
              <a:t>departments</a:t>
            </a:r>
          </a:p>
          <a:p>
            <a:pPr marL="285750" indent="-285750"/>
            <a:r>
              <a:rPr lang="en-US" sz="2000" dirty="0" smtClean="0">
                <a:latin typeface="Arial" panose="020B0604020202020204" pitchFamily="34" charset="0"/>
                <a:cs typeface="Arial" panose="020B0604020202020204" pitchFamily="34" charset="0"/>
              </a:rPr>
              <a:t>Would </a:t>
            </a:r>
            <a:r>
              <a:rPr lang="en-US" sz="2000" dirty="0">
                <a:latin typeface="Arial" panose="020B0604020202020204" pitchFamily="34" charset="0"/>
                <a:cs typeface="Arial" panose="020B0604020202020204" pitchFamily="34" charset="0"/>
              </a:rPr>
              <a:t>take all week to setup in the system </a:t>
            </a:r>
            <a:r>
              <a:rPr lang="en-US" sz="2000" dirty="0" smtClean="0">
                <a:latin typeface="Arial" panose="020B0604020202020204" pitchFamily="34" charset="0"/>
                <a:cs typeface="Arial" panose="020B0604020202020204" pitchFamily="34" charset="0"/>
              </a:rPr>
              <a:t>manually</a:t>
            </a:r>
          </a:p>
          <a:p>
            <a:pPr marL="285750" indent="-285750"/>
            <a:r>
              <a:rPr lang="en-US" sz="2000" dirty="0" smtClean="0">
                <a:latin typeface="Arial" panose="020B0604020202020204" pitchFamily="34" charset="0"/>
                <a:cs typeface="Arial" panose="020B0604020202020204" pitchFamily="34" charset="0"/>
              </a:rPr>
              <a:t>Defined </a:t>
            </a:r>
            <a:r>
              <a:rPr lang="en-US" sz="2000" dirty="0">
                <a:latin typeface="Arial" panose="020B0604020202020204" pitchFamily="34" charset="0"/>
                <a:cs typeface="Arial" panose="020B0604020202020204" pitchFamily="34" charset="0"/>
              </a:rPr>
              <a:t>Item Definition </a:t>
            </a:r>
            <a:r>
              <a:rPr lang="en-US" sz="2000" dirty="0" smtClean="0">
                <a:latin typeface="Arial" panose="020B0604020202020204" pitchFamily="34" charset="0"/>
                <a:cs typeface="Arial" panose="020B0604020202020204" pitchFamily="34" charset="0"/>
              </a:rPr>
              <a:t>Workbench</a:t>
            </a:r>
          </a:p>
          <a:p>
            <a:pPr marL="285750" indent="-285750"/>
            <a:r>
              <a:rPr lang="en-US" sz="2000" dirty="0" smtClean="0">
                <a:latin typeface="Arial" panose="020B0604020202020204" pitchFamily="34" charset="0"/>
                <a:cs typeface="Arial" panose="020B0604020202020204" pitchFamily="34" charset="0"/>
              </a:rPr>
              <a:t>Process utilized to setup new Inventory Organization</a:t>
            </a:r>
            <a:endParaRPr lang="en-US" sz="2000" dirty="0"/>
          </a:p>
        </p:txBody>
      </p:sp>
      <p:sp>
        <p:nvSpPr>
          <p:cNvPr id="4" name="Slide Number Placeholder 3"/>
          <p:cNvSpPr>
            <a:spLocks noGrp="1"/>
          </p:cNvSpPr>
          <p:nvPr>
            <p:ph type="sldNum" sz="quarter" idx="11"/>
          </p:nvPr>
        </p:nvSpPr>
        <p:spPr/>
        <p:txBody>
          <a:bodyPr/>
          <a:lstStyle/>
          <a:p>
            <a:fld id="{0ECD8050-98C7-4410-9884-118F215E9D58}" type="slidenum">
              <a:rPr lang="en-US" smtClean="0"/>
              <a:pPr/>
              <a:t>20</a:t>
            </a:fld>
            <a:endParaRPr lang="en-US"/>
          </a:p>
        </p:txBody>
      </p:sp>
      <p:graphicFrame>
        <p:nvGraphicFramePr>
          <p:cNvPr id="6" name="Table 5"/>
          <p:cNvGraphicFramePr>
            <a:graphicFrameLocks noGrp="1"/>
          </p:cNvGraphicFramePr>
          <p:nvPr/>
        </p:nvGraphicFramePr>
        <p:xfrm>
          <a:off x="3727194" y="1224593"/>
          <a:ext cx="4989689" cy="4799946"/>
        </p:xfrm>
        <a:graphic>
          <a:graphicData uri="http://schemas.openxmlformats.org/drawingml/2006/table">
            <a:tbl>
              <a:tblPr firstRow="1" firstCol="1" bandRow="1">
                <a:tableStyleId>{5C22544A-7EE6-4342-B048-85BDC9FD1C3A}</a:tableStyleId>
              </a:tblPr>
              <a:tblGrid>
                <a:gridCol w="783878"/>
                <a:gridCol w="4205811"/>
              </a:tblGrid>
              <a:tr h="242926">
                <a:tc>
                  <a:txBody>
                    <a:bodyPr/>
                    <a:lstStyle/>
                    <a:p>
                      <a:pPr marL="0" marR="0">
                        <a:lnSpc>
                          <a:spcPct val="107000"/>
                        </a:lnSpc>
                        <a:spcBef>
                          <a:spcPts val="0"/>
                        </a:spcBef>
                        <a:spcAft>
                          <a:spcPts val="0"/>
                        </a:spcAft>
                      </a:pPr>
                      <a:r>
                        <a:rPr lang="en-US" sz="1400" dirty="0">
                          <a:effectLst/>
                        </a:rPr>
                        <a:t>Step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a:effectLst/>
                        </a:rPr>
                        <a:t>Activity</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r>
              <a:tr h="242926">
                <a:tc>
                  <a:txBody>
                    <a:bodyPr/>
                    <a:lstStyle/>
                    <a:p>
                      <a:pPr marL="0" marR="0" algn="r">
                        <a:lnSpc>
                          <a:spcPct val="107000"/>
                        </a:lnSpc>
                        <a:spcBef>
                          <a:spcPts val="0"/>
                        </a:spcBef>
                        <a:spcAft>
                          <a:spcPts val="0"/>
                        </a:spcAft>
                      </a:pPr>
                      <a:r>
                        <a:rPr lang="en-US" sz="1400">
                          <a:effectLst/>
                        </a:rPr>
                        <a:t>1</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 item and category definition in Master Org (More4Apps)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r>
              <a:tr h="242926">
                <a:tc>
                  <a:txBody>
                    <a:bodyPr/>
                    <a:lstStyle/>
                    <a:p>
                      <a:pPr marL="0" marR="0" algn="r">
                        <a:lnSpc>
                          <a:spcPct val="107000"/>
                        </a:lnSpc>
                        <a:spcBef>
                          <a:spcPts val="0"/>
                        </a:spcBef>
                        <a:spcAft>
                          <a:spcPts val="0"/>
                        </a:spcAft>
                      </a:pPr>
                      <a:r>
                        <a:rPr lang="en-US" sz="1400">
                          <a:effectLst/>
                        </a:rPr>
                        <a:t>2</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 assign items to orgs (More4Apps)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r>
              <a:tr h="242926">
                <a:tc>
                  <a:txBody>
                    <a:bodyPr/>
                    <a:lstStyle/>
                    <a:p>
                      <a:pPr marL="0" marR="0" algn="r">
                        <a:lnSpc>
                          <a:spcPct val="107000"/>
                        </a:lnSpc>
                        <a:spcBef>
                          <a:spcPts val="0"/>
                        </a:spcBef>
                        <a:spcAft>
                          <a:spcPts val="0"/>
                        </a:spcAft>
                      </a:pPr>
                      <a:r>
                        <a:rPr lang="en-US" sz="1400">
                          <a:effectLst/>
                        </a:rPr>
                        <a:t>3</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 define BOMs (More4Apps)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r>
              <a:tr h="242926">
                <a:tc>
                  <a:txBody>
                    <a:bodyPr/>
                    <a:lstStyle/>
                    <a:p>
                      <a:pPr marL="0" marR="0" algn="r">
                        <a:lnSpc>
                          <a:spcPct val="107000"/>
                        </a:lnSpc>
                        <a:spcBef>
                          <a:spcPts val="0"/>
                        </a:spcBef>
                        <a:spcAft>
                          <a:spcPts val="0"/>
                        </a:spcAft>
                      </a:pPr>
                      <a:r>
                        <a:rPr lang="en-US" sz="1400">
                          <a:effectLst/>
                        </a:rPr>
                        <a:t>4</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 define routings (More4Apps)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r>
              <a:tr h="242926">
                <a:tc>
                  <a:txBody>
                    <a:bodyPr/>
                    <a:lstStyle/>
                    <a:p>
                      <a:pPr marL="0" marR="0" algn="r">
                        <a:lnSpc>
                          <a:spcPct val="107000"/>
                        </a:lnSpc>
                        <a:spcBef>
                          <a:spcPts val="0"/>
                        </a:spcBef>
                        <a:spcAft>
                          <a:spcPts val="0"/>
                        </a:spcAft>
                      </a:pPr>
                      <a:r>
                        <a:rPr lang="en-US" sz="1400">
                          <a:effectLst/>
                        </a:rPr>
                        <a:t>5</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 load item costs (More4Apps)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r>
              <a:tr h="242926">
                <a:tc>
                  <a:txBody>
                    <a:bodyPr/>
                    <a:lstStyle/>
                    <a:p>
                      <a:pPr marL="0" marR="0" algn="r">
                        <a:lnSpc>
                          <a:spcPct val="107000"/>
                        </a:lnSpc>
                        <a:spcBef>
                          <a:spcPts val="0"/>
                        </a:spcBef>
                        <a:spcAft>
                          <a:spcPts val="0"/>
                        </a:spcAft>
                      </a:pPr>
                      <a:r>
                        <a:rPr lang="en-US" sz="1400">
                          <a:effectLst/>
                        </a:rPr>
                        <a:t>6</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 load item transaction defaults (More4Apps)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r>
              <a:tr h="242926">
                <a:tc>
                  <a:txBody>
                    <a:bodyPr/>
                    <a:lstStyle/>
                    <a:p>
                      <a:pPr marL="0" marR="0" algn="r">
                        <a:lnSpc>
                          <a:spcPct val="107000"/>
                        </a:lnSpc>
                        <a:spcBef>
                          <a:spcPts val="0"/>
                        </a:spcBef>
                        <a:spcAft>
                          <a:spcPts val="0"/>
                        </a:spcAft>
                      </a:pPr>
                      <a:r>
                        <a:rPr lang="en-US" sz="1400">
                          <a:effectLst/>
                        </a:rPr>
                        <a:t>7</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 load item primary pick locations (More4Apps)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r>
              <a:tr h="242926">
                <a:tc>
                  <a:txBody>
                    <a:bodyPr/>
                    <a:lstStyle/>
                    <a:p>
                      <a:pPr marL="0" marR="0" algn="r">
                        <a:lnSpc>
                          <a:spcPct val="107000"/>
                        </a:lnSpc>
                        <a:spcBef>
                          <a:spcPts val="0"/>
                        </a:spcBef>
                        <a:spcAft>
                          <a:spcPts val="0"/>
                        </a:spcAft>
                      </a:pPr>
                      <a:r>
                        <a:rPr lang="en-US" sz="1400">
                          <a:effectLst/>
                        </a:rPr>
                        <a:t>8</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 load caliper cross references for core returns (More4Apps)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r>
              <a:tr h="242926">
                <a:tc>
                  <a:txBody>
                    <a:bodyPr/>
                    <a:lstStyle/>
                    <a:p>
                      <a:pPr marL="0" marR="0" algn="r">
                        <a:lnSpc>
                          <a:spcPct val="107000"/>
                        </a:lnSpc>
                        <a:spcBef>
                          <a:spcPts val="0"/>
                        </a:spcBef>
                        <a:spcAft>
                          <a:spcPts val="0"/>
                        </a:spcAft>
                      </a:pPr>
                      <a:r>
                        <a:rPr lang="en-US" sz="1400">
                          <a:effectLst/>
                        </a:rPr>
                        <a:t>9</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 update planning attributes (More4Apps)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r>
              <a:tr h="242926">
                <a:tc>
                  <a:txBody>
                    <a:bodyPr/>
                    <a:lstStyle/>
                    <a:p>
                      <a:pPr marL="0" marR="0" algn="r">
                        <a:lnSpc>
                          <a:spcPct val="107000"/>
                        </a:lnSpc>
                        <a:spcBef>
                          <a:spcPts val="0"/>
                        </a:spcBef>
                        <a:spcAft>
                          <a:spcPts val="0"/>
                        </a:spcAft>
                      </a:pPr>
                      <a:r>
                        <a:rPr lang="en-US" sz="1400">
                          <a:effectLst/>
                        </a:rPr>
                        <a:t>10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 load UOM intraclass for Pack (More4Apps)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r>
              <a:tr h="242926">
                <a:tc>
                  <a:txBody>
                    <a:bodyPr/>
                    <a:lstStyle/>
                    <a:p>
                      <a:pPr marL="0" marR="0" algn="r">
                        <a:lnSpc>
                          <a:spcPct val="107000"/>
                        </a:lnSpc>
                        <a:spcBef>
                          <a:spcPts val="0"/>
                        </a:spcBef>
                        <a:spcAft>
                          <a:spcPts val="0"/>
                        </a:spcAft>
                      </a:pPr>
                      <a:r>
                        <a:rPr lang="en-US" sz="1400">
                          <a:effectLst/>
                        </a:rPr>
                        <a:t>11</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 load customer item cross references (More4Apps)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r>
              <a:tr h="242926">
                <a:tc>
                  <a:txBody>
                    <a:bodyPr/>
                    <a:lstStyle/>
                    <a:p>
                      <a:pPr marL="0" marR="0" algn="r">
                        <a:lnSpc>
                          <a:spcPct val="107000"/>
                        </a:lnSpc>
                        <a:spcBef>
                          <a:spcPts val="0"/>
                        </a:spcBef>
                        <a:spcAft>
                          <a:spcPts val="0"/>
                        </a:spcAft>
                      </a:pPr>
                      <a:r>
                        <a:rPr lang="en-US" sz="1400">
                          <a:effectLst/>
                        </a:rPr>
                        <a:t>12</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 load OM item price list (More4Apps)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r>
              <a:tr h="242926">
                <a:tc>
                  <a:txBody>
                    <a:bodyPr/>
                    <a:lstStyle/>
                    <a:p>
                      <a:pPr marL="0" marR="0" algn="r">
                        <a:lnSpc>
                          <a:spcPct val="107000"/>
                        </a:lnSpc>
                        <a:spcBef>
                          <a:spcPts val="0"/>
                        </a:spcBef>
                        <a:spcAft>
                          <a:spcPts val="0"/>
                        </a:spcAft>
                      </a:pPr>
                      <a:r>
                        <a:rPr lang="en-US" sz="1400">
                          <a:effectLst/>
                        </a:rPr>
                        <a:t>13</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 load PO item pricing - BPAs (More4Apps)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r>
              <a:tr h="242926">
                <a:tc>
                  <a:txBody>
                    <a:bodyPr/>
                    <a:lstStyle/>
                    <a:p>
                      <a:pPr marL="0" marR="0" algn="r">
                        <a:lnSpc>
                          <a:spcPct val="107000"/>
                        </a:lnSpc>
                        <a:spcBef>
                          <a:spcPts val="0"/>
                        </a:spcBef>
                        <a:spcAft>
                          <a:spcPts val="0"/>
                        </a:spcAft>
                      </a:pPr>
                      <a:r>
                        <a:rPr lang="en-US" sz="1400">
                          <a:effectLst/>
                        </a:rPr>
                        <a:t>14</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 load ASL (manual)</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r>
              <a:tr h="242926">
                <a:tc>
                  <a:txBody>
                    <a:bodyPr/>
                    <a:lstStyle/>
                    <a:p>
                      <a:pPr marL="0" marR="0" algn="r">
                        <a:lnSpc>
                          <a:spcPct val="107000"/>
                        </a:lnSpc>
                        <a:spcBef>
                          <a:spcPts val="0"/>
                        </a:spcBef>
                        <a:spcAft>
                          <a:spcPts val="0"/>
                        </a:spcAft>
                      </a:pPr>
                      <a:r>
                        <a:rPr lang="en-US" sz="1400">
                          <a:effectLst/>
                        </a:rPr>
                        <a:t>15</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 define sourcing rule (manual)</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r>
              <a:tr h="242926">
                <a:tc>
                  <a:txBody>
                    <a:bodyPr/>
                    <a:lstStyle/>
                    <a:p>
                      <a:pPr marL="0" marR="0" algn="r">
                        <a:lnSpc>
                          <a:spcPct val="107000"/>
                        </a:lnSpc>
                        <a:spcBef>
                          <a:spcPts val="0"/>
                        </a:spcBef>
                        <a:spcAft>
                          <a:spcPts val="0"/>
                        </a:spcAft>
                      </a:pPr>
                      <a:r>
                        <a:rPr lang="en-US" sz="1400">
                          <a:effectLst/>
                        </a:rPr>
                        <a:t>16</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 load sourcing rule assignments (More4Apps)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r>
              <a:tr h="242926">
                <a:tc>
                  <a:txBody>
                    <a:bodyPr/>
                    <a:lstStyle/>
                    <a:p>
                      <a:pPr marL="0" marR="0" algn="r">
                        <a:lnSpc>
                          <a:spcPct val="107000"/>
                        </a:lnSpc>
                        <a:spcBef>
                          <a:spcPts val="0"/>
                        </a:spcBef>
                        <a:spcAft>
                          <a:spcPts val="0"/>
                        </a:spcAft>
                      </a:pPr>
                      <a:r>
                        <a:rPr lang="en-US" sz="1400">
                          <a:effectLst/>
                        </a:rPr>
                        <a:t>17</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 change item status (More4Apps)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1006441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Order </a:t>
            </a:r>
            <a:endParaRPr lang="en-US" dirty="0"/>
          </a:p>
        </p:txBody>
      </p:sp>
      <p:sp>
        <p:nvSpPr>
          <p:cNvPr id="3" name="Content Placeholder 2"/>
          <p:cNvSpPr>
            <a:spLocks noGrp="1"/>
          </p:cNvSpPr>
          <p:nvPr>
            <p:ph idx="1"/>
          </p:nvPr>
        </p:nvSpPr>
        <p:spPr/>
        <p:txBody>
          <a:bodyPr/>
          <a:lstStyle/>
          <a:p>
            <a:r>
              <a:rPr lang="en-US" dirty="0" smtClean="0"/>
              <a:t>Customer Service receives orders</a:t>
            </a:r>
          </a:p>
          <a:p>
            <a:pPr lvl="1"/>
            <a:r>
              <a:rPr lang="en-US" dirty="0" smtClean="0"/>
              <a:t>EDI, phone, fax, spreadsheet via email</a:t>
            </a:r>
          </a:p>
          <a:p>
            <a:r>
              <a:rPr lang="en-US" dirty="0" smtClean="0"/>
              <a:t>Orders &amp; Returns can have over 1,000 lines</a:t>
            </a:r>
          </a:p>
          <a:p>
            <a:pPr lvl="1"/>
            <a:r>
              <a:rPr lang="en-US" dirty="0" smtClean="0"/>
              <a:t>Entering an order manually was out of the question</a:t>
            </a:r>
          </a:p>
          <a:p>
            <a:r>
              <a:rPr lang="en-US" dirty="0" smtClean="0"/>
              <a:t>Need a simple, repeatable solution</a:t>
            </a:r>
          </a:p>
          <a:p>
            <a:pPr lvl="1"/>
            <a:r>
              <a:rPr lang="en-US" dirty="0" smtClean="0"/>
              <a:t>Used More4Apps Upload Wizard</a:t>
            </a:r>
          </a:p>
          <a:p>
            <a:pPr lvl="2"/>
            <a:r>
              <a:rPr lang="en-US" dirty="0" smtClean="0"/>
              <a:t>3 fields: Order Number, Item Number, Quantity</a:t>
            </a:r>
          </a:p>
          <a:p>
            <a:r>
              <a:rPr lang="en-US" dirty="0" smtClean="0"/>
              <a:t>Decrease entry time from 4 hours to 15 minutes</a:t>
            </a:r>
          </a:p>
          <a:p>
            <a:pPr lvl="2"/>
            <a:endParaRPr lang="en-US"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0ECD8050-98C7-4410-9884-118F215E9D58}" type="slidenum">
              <a:rPr lang="en-US" smtClean="0"/>
              <a:pPr/>
              <a:t>21</a:t>
            </a:fld>
            <a:endParaRPr lang="en-US"/>
          </a:p>
        </p:txBody>
      </p:sp>
      <p:graphicFrame>
        <p:nvGraphicFramePr>
          <p:cNvPr id="6" name="Diagram 5"/>
          <p:cNvGraphicFramePr/>
          <p:nvPr/>
        </p:nvGraphicFramePr>
        <p:xfrm>
          <a:off x="1038578" y="4470400"/>
          <a:ext cx="6096000" cy="1476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2443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a:t>
            </a:r>
            <a:r>
              <a:rPr lang="en-US" dirty="0" err="1" smtClean="0"/>
              <a:t>Go-Live</a:t>
            </a:r>
            <a:r>
              <a:rPr lang="en-US" dirty="0" smtClean="0"/>
              <a:t> Manufacturing Sensei</a:t>
            </a:r>
            <a:endParaRPr lang="en-US" dirty="0"/>
          </a:p>
        </p:txBody>
      </p:sp>
      <p:sp>
        <p:nvSpPr>
          <p:cNvPr id="3" name="Content Placeholder 2"/>
          <p:cNvSpPr>
            <a:spLocks noGrp="1"/>
          </p:cNvSpPr>
          <p:nvPr>
            <p:ph idx="1"/>
          </p:nvPr>
        </p:nvSpPr>
        <p:spPr/>
        <p:txBody>
          <a:bodyPr/>
          <a:lstStyle/>
          <a:p>
            <a:r>
              <a:rPr lang="en-US" dirty="0" smtClean="0"/>
              <a:t>Post Go Live, received above average tickets from Distribution and Manufacturing users</a:t>
            </a:r>
          </a:p>
          <a:p>
            <a:r>
              <a:rPr lang="en-US" dirty="0" smtClean="0"/>
              <a:t>Identified tickets as business process and training challenges</a:t>
            </a:r>
          </a:p>
          <a:p>
            <a:r>
              <a:rPr lang="en-US" dirty="0" smtClean="0"/>
              <a:t>Brought in Manufacturing “Sensei” with over 25 years of manufacturing experience and 15 years of Oracle IT</a:t>
            </a:r>
          </a:p>
          <a:p>
            <a:pPr lvl="1"/>
            <a:r>
              <a:rPr lang="en-US" dirty="0" smtClean="0"/>
              <a:t>Start with the top (build trust with stakeholders)</a:t>
            </a:r>
          </a:p>
          <a:p>
            <a:pPr lvl="1"/>
            <a:r>
              <a:rPr lang="en-US" dirty="0" smtClean="0"/>
              <a:t>Understand what they would really like to do and why</a:t>
            </a:r>
          </a:p>
          <a:p>
            <a:pPr lvl="1"/>
            <a:r>
              <a:rPr lang="en-US" dirty="0" smtClean="0"/>
              <a:t>Once he understands; provide options</a:t>
            </a:r>
          </a:p>
          <a:p>
            <a:r>
              <a:rPr lang="en-US" dirty="0" smtClean="0"/>
              <a:t>Identified 3 areas of focus: Planning, Distribution, and Manufacturing</a:t>
            </a:r>
          </a:p>
          <a:p>
            <a:endParaRPr lang="en-US" dirty="0"/>
          </a:p>
        </p:txBody>
      </p:sp>
      <p:sp>
        <p:nvSpPr>
          <p:cNvPr id="4" name="Slide Number Placeholder 3"/>
          <p:cNvSpPr>
            <a:spLocks noGrp="1"/>
          </p:cNvSpPr>
          <p:nvPr>
            <p:ph type="sldNum" sz="quarter" idx="10"/>
          </p:nvPr>
        </p:nvSpPr>
        <p:spPr/>
        <p:txBody>
          <a:bodyPr/>
          <a:lstStyle/>
          <a:p>
            <a:fld id="{0ECD8050-98C7-4410-9884-118F215E9D58}" type="slidenum">
              <a:rPr lang="en-US" smtClean="0"/>
              <a:pPr/>
              <a:t>22</a:t>
            </a:fld>
            <a:endParaRPr lang="en-US"/>
          </a:p>
        </p:txBody>
      </p:sp>
    </p:spTree>
    <p:extLst>
      <p:ext uri="{BB962C8B-B14F-4D97-AF65-F5344CB8AC3E}">
        <p14:creationId xmlns:p14="http://schemas.microsoft.com/office/powerpoint/2010/main" val="1324317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Go Live Findings </a:t>
            </a:r>
            <a:endParaRPr lang="en-US" dirty="0"/>
          </a:p>
        </p:txBody>
      </p:sp>
      <p:sp>
        <p:nvSpPr>
          <p:cNvPr id="4" name="Slide Number Placeholder 3"/>
          <p:cNvSpPr>
            <a:spLocks noGrp="1"/>
          </p:cNvSpPr>
          <p:nvPr>
            <p:ph type="sldNum" sz="quarter" idx="10"/>
          </p:nvPr>
        </p:nvSpPr>
        <p:spPr/>
        <p:txBody>
          <a:bodyPr/>
          <a:lstStyle/>
          <a:p>
            <a:fld id="{0ECD8050-98C7-4410-9884-118F215E9D58}" type="slidenum">
              <a:rPr lang="en-US" smtClean="0"/>
              <a:pPr/>
              <a:t>23</a:t>
            </a:fld>
            <a:endParaRPr lang="en-US"/>
          </a:p>
        </p:txBody>
      </p:sp>
      <p:grpSp>
        <p:nvGrpSpPr>
          <p:cNvPr id="25" name="Group 24"/>
          <p:cNvGrpSpPr/>
          <p:nvPr/>
        </p:nvGrpSpPr>
        <p:grpSpPr>
          <a:xfrm>
            <a:off x="654771" y="1463428"/>
            <a:ext cx="2848570" cy="489600"/>
            <a:chOff x="0" y="66428"/>
            <a:chExt cx="2848570" cy="489600"/>
          </a:xfrm>
        </p:grpSpPr>
        <p:sp>
          <p:nvSpPr>
            <p:cNvPr id="35" name="Rectangle 34"/>
            <p:cNvSpPr/>
            <p:nvPr/>
          </p:nvSpPr>
          <p:spPr>
            <a:xfrm>
              <a:off x="0" y="66428"/>
              <a:ext cx="2848570" cy="4896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ectangle 35"/>
            <p:cNvSpPr/>
            <p:nvPr/>
          </p:nvSpPr>
          <p:spPr>
            <a:xfrm>
              <a:off x="0" y="66428"/>
              <a:ext cx="2848570" cy="489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Challenges</a:t>
              </a:r>
              <a:endParaRPr lang="en-US" sz="1700" kern="1200" dirty="0"/>
            </a:p>
          </p:txBody>
        </p:sp>
      </p:grpSp>
      <p:grpSp>
        <p:nvGrpSpPr>
          <p:cNvPr id="26" name="Group 25"/>
          <p:cNvGrpSpPr/>
          <p:nvPr/>
        </p:nvGrpSpPr>
        <p:grpSpPr>
          <a:xfrm>
            <a:off x="654800" y="1953028"/>
            <a:ext cx="2848570" cy="3441543"/>
            <a:chOff x="29" y="556028"/>
            <a:chExt cx="2848570" cy="3441543"/>
          </a:xfrm>
        </p:grpSpPr>
        <p:sp>
          <p:nvSpPr>
            <p:cNvPr id="33" name="Rectangle 32"/>
            <p:cNvSpPr/>
            <p:nvPr/>
          </p:nvSpPr>
          <p:spPr>
            <a:xfrm>
              <a:off x="29" y="556028"/>
              <a:ext cx="2848570" cy="3441543"/>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4" name="Rectangle 33"/>
            <p:cNvSpPr/>
            <p:nvPr/>
          </p:nvSpPr>
          <p:spPr>
            <a:xfrm>
              <a:off x="29" y="556028"/>
              <a:ext cx="2848570" cy="34415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Planning could not trust details in planners workbench</a:t>
              </a:r>
              <a:endParaRPr lang="en-US" sz="1700" kern="1200" dirty="0"/>
            </a:p>
            <a:p>
              <a:pPr marL="171450" lvl="1" indent="-171450" algn="l" defTabSz="755650">
                <a:lnSpc>
                  <a:spcPct val="90000"/>
                </a:lnSpc>
                <a:spcBef>
                  <a:spcPct val="0"/>
                </a:spcBef>
                <a:spcAft>
                  <a:spcPct val="15000"/>
                </a:spcAft>
                <a:buChar char="••"/>
              </a:pPr>
              <a:r>
                <a:rPr lang="en-US" sz="1700" dirty="0" smtClean="0"/>
                <a:t>Sales Orders unshipped in system but physically shipped out</a:t>
              </a:r>
              <a:endParaRPr lang="en-US" sz="1700" kern="1200" dirty="0"/>
            </a:p>
            <a:p>
              <a:pPr marL="171450" lvl="1" indent="-171450" algn="l" defTabSz="755650">
                <a:lnSpc>
                  <a:spcPct val="90000"/>
                </a:lnSpc>
                <a:spcBef>
                  <a:spcPct val="0"/>
                </a:spcBef>
                <a:spcAft>
                  <a:spcPct val="15000"/>
                </a:spcAft>
                <a:buChar char="••"/>
              </a:pPr>
              <a:r>
                <a:rPr lang="en-US" sz="1700" kern="1200" dirty="0" smtClean="0"/>
                <a:t>Released discrete jobs without inventory to perform product rework at distribution centers</a:t>
              </a:r>
              <a:endParaRPr lang="en-US" sz="1700" kern="1200" dirty="0"/>
            </a:p>
          </p:txBody>
        </p:sp>
      </p:grpSp>
      <p:grpSp>
        <p:nvGrpSpPr>
          <p:cNvPr id="27" name="Group 26"/>
          <p:cNvGrpSpPr/>
          <p:nvPr/>
        </p:nvGrpSpPr>
        <p:grpSpPr>
          <a:xfrm>
            <a:off x="3902170" y="1463428"/>
            <a:ext cx="2848570" cy="489600"/>
            <a:chOff x="3247399" y="66428"/>
            <a:chExt cx="2848570" cy="489600"/>
          </a:xfrm>
        </p:grpSpPr>
        <p:sp>
          <p:nvSpPr>
            <p:cNvPr id="31" name="Rectangle 30"/>
            <p:cNvSpPr/>
            <p:nvPr/>
          </p:nvSpPr>
          <p:spPr>
            <a:xfrm>
              <a:off x="3247399" y="66428"/>
              <a:ext cx="2848570" cy="4896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ectangle 31"/>
            <p:cNvSpPr/>
            <p:nvPr/>
          </p:nvSpPr>
          <p:spPr>
            <a:xfrm>
              <a:off x="3247399" y="66428"/>
              <a:ext cx="2848570" cy="489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Solutions</a:t>
              </a:r>
              <a:endParaRPr lang="en-US" sz="1700" kern="1200" dirty="0"/>
            </a:p>
          </p:txBody>
        </p:sp>
      </p:grpSp>
      <p:grpSp>
        <p:nvGrpSpPr>
          <p:cNvPr id="28" name="Group 27"/>
          <p:cNvGrpSpPr/>
          <p:nvPr/>
        </p:nvGrpSpPr>
        <p:grpSpPr>
          <a:xfrm>
            <a:off x="3902170" y="1953028"/>
            <a:ext cx="2848570" cy="3441543"/>
            <a:chOff x="3247399" y="556028"/>
            <a:chExt cx="2848570" cy="3441543"/>
          </a:xfrm>
        </p:grpSpPr>
        <p:sp>
          <p:nvSpPr>
            <p:cNvPr id="29" name="Rectangle 28"/>
            <p:cNvSpPr/>
            <p:nvPr/>
          </p:nvSpPr>
          <p:spPr>
            <a:xfrm>
              <a:off x="3247399" y="556028"/>
              <a:ext cx="2848570" cy="3441543"/>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0" name="Rectangle 29"/>
            <p:cNvSpPr/>
            <p:nvPr/>
          </p:nvSpPr>
          <p:spPr>
            <a:xfrm>
              <a:off x="3247399" y="556028"/>
              <a:ext cx="2848570" cy="34415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Modified inventory source setups, trained planners how to utilize workbench</a:t>
              </a:r>
              <a:endParaRPr lang="en-US" sz="1700" kern="1200" dirty="0"/>
            </a:p>
            <a:p>
              <a:pPr marL="171450" lvl="1" indent="-171450" algn="l" defTabSz="755650">
                <a:lnSpc>
                  <a:spcPct val="90000"/>
                </a:lnSpc>
                <a:spcBef>
                  <a:spcPct val="0"/>
                </a:spcBef>
                <a:spcAft>
                  <a:spcPct val="15000"/>
                </a:spcAft>
                <a:buChar char="••"/>
              </a:pPr>
              <a:r>
                <a:rPr lang="en-US" sz="1700" dirty="0" smtClean="0"/>
                <a:t>Corrected unshipped sales order lines; modified how reservations occurred moving forward</a:t>
              </a:r>
              <a:endParaRPr lang="en-US" sz="1700" kern="1200" dirty="0"/>
            </a:p>
            <a:p>
              <a:pPr marL="171450" lvl="1" indent="-171450" algn="l" defTabSz="755650">
                <a:lnSpc>
                  <a:spcPct val="90000"/>
                </a:lnSpc>
                <a:spcBef>
                  <a:spcPct val="0"/>
                </a:spcBef>
                <a:spcAft>
                  <a:spcPct val="15000"/>
                </a:spcAft>
                <a:buChar char="••"/>
              </a:pPr>
              <a:r>
                <a:rPr lang="en-US" sz="1700" kern="1200" dirty="0" smtClean="0"/>
                <a:t>Modified process to include component pick release, reduced backorder issues </a:t>
              </a:r>
              <a:endParaRPr lang="en-US" sz="1700" kern="1200" dirty="0"/>
            </a:p>
          </p:txBody>
        </p:sp>
      </p:grpSp>
    </p:spTree>
    <p:extLst>
      <p:ext uri="{BB962C8B-B14F-4D97-AF65-F5344CB8AC3E}">
        <p14:creationId xmlns:p14="http://schemas.microsoft.com/office/powerpoint/2010/main" val="2642731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ECD8050-98C7-4410-9884-118F215E9D58}" type="slidenum">
              <a:rPr lang="en-US" smtClean="0"/>
              <a:pPr/>
              <a:t>24</a:t>
            </a:fld>
            <a:endParaRPr lang="en-US"/>
          </a:p>
        </p:txBody>
      </p:sp>
      <p:sp>
        <p:nvSpPr>
          <p:cNvPr id="5" name="Title 4"/>
          <p:cNvSpPr>
            <a:spLocks noGrp="1"/>
          </p:cNvSpPr>
          <p:nvPr>
            <p:ph type="ctrTitle"/>
          </p:nvPr>
        </p:nvSpPr>
        <p:spPr/>
        <p:txBody>
          <a:bodyPr/>
          <a:lstStyle/>
          <a:p>
            <a:r>
              <a:rPr lang="en-US" dirty="0" smtClean="0"/>
              <a:t>Wrap-up</a:t>
            </a:r>
            <a:endParaRPr lang="en-US" dirty="0"/>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623438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Lessons Learned</a:t>
            </a:r>
            <a:endParaRPr lang="en-US" dirty="0"/>
          </a:p>
        </p:txBody>
      </p:sp>
      <p:sp>
        <p:nvSpPr>
          <p:cNvPr id="6" name="Content Placeholder 5"/>
          <p:cNvSpPr>
            <a:spLocks noGrp="1"/>
          </p:cNvSpPr>
          <p:nvPr>
            <p:ph idx="1"/>
          </p:nvPr>
        </p:nvSpPr>
        <p:spPr/>
        <p:txBody>
          <a:bodyPr/>
          <a:lstStyle/>
          <a:p>
            <a:r>
              <a:rPr lang="en-US" b="1" dirty="0" smtClean="0"/>
              <a:t>Training</a:t>
            </a:r>
            <a:r>
              <a:rPr lang="en-US" b="1" dirty="0"/>
              <a:t>: </a:t>
            </a:r>
            <a:r>
              <a:rPr lang="en-US" dirty="0" smtClean="0"/>
              <a:t>Our </a:t>
            </a:r>
            <a:r>
              <a:rPr lang="en-US" dirty="0"/>
              <a:t>experience showed that some </a:t>
            </a:r>
            <a:r>
              <a:rPr lang="en-US" dirty="0" smtClean="0"/>
              <a:t>groups </a:t>
            </a:r>
            <a:r>
              <a:rPr lang="en-US" dirty="0"/>
              <a:t>were able to address the training needs of the end users very effectively, whereas, other </a:t>
            </a:r>
            <a:r>
              <a:rPr lang="en-US" dirty="0" smtClean="0"/>
              <a:t>groups </a:t>
            </a:r>
            <a:r>
              <a:rPr lang="en-US" dirty="0"/>
              <a:t>needed </a:t>
            </a:r>
            <a:r>
              <a:rPr lang="en-US" dirty="0" smtClean="0"/>
              <a:t>help.</a:t>
            </a:r>
            <a:endParaRPr lang="en-US" dirty="0"/>
          </a:p>
          <a:p>
            <a:r>
              <a:rPr lang="en-US" b="1" dirty="0" smtClean="0"/>
              <a:t>Data </a:t>
            </a:r>
            <a:r>
              <a:rPr lang="en-US" b="1" dirty="0"/>
              <a:t>Conversion: </a:t>
            </a:r>
            <a:r>
              <a:rPr lang="en-US" dirty="0" smtClean="0"/>
              <a:t>Depending </a:t>
            </a:r>
            <a:r>
              <a:rPr lang="en-US" dirty="0"/>
              <a:t>on the level of complication with the data, you should consider using industry standard ETL tools to help with data conversion. </a:t>
            </a:r>
            <a:endParaRPr lang="en-US" dirty="0" smtClean="0"/>
          </a:p>
          <a:p>
            <a:r>
              <a:rPr lang="en-US" b="1" dirty="0" smtClean="0"/>
              <a:t>Tools</a:t>
            </a:r>
            <a:r>
              <a:rPr lang="en-US" b="1" dirty="0"/>
              <a:t>: </a:t>
            </a:r>
            <a:r>
              <a:rPr lang="en-US" dirty="0" smtClean="0"/>
              <a:t>Simple and effective wins the day.</a:t>
            </a:r>
            <a:endParaRPr lang="en-US" dirty="0"/>
          </a:p>
          <a:p>
            <a:endParaRPr lang="en-US" dirty="0"/>
          </a:p>
        </p:txBody>
      </p:sp>
      <p:sp>
        <p:nvSpPr>
          <p:cNvPr id="2" name="Slide Number Placeholder 1"/>
          <p:cNvSpPr>
            <a:spLocks noGrp="1"/>
          </p:cNvSpPr>
          <p:nvPr>
            <p:ph type="sldNum" sz="quarter" idx="10"/>
          </p:nvPr>
        </p:nvSpPr>
        <p:spPr/>
        <p:txBody>
          <a:bodyPr/>
          <a:lstStyle/>
          <a:p>
            <a:fld id="{0ECD8050-98C7-4410-9884-118F215E9D58}" type="slidenum">
              <a:rPr lang="en-US" smtClean="0"/>
              <a:pPr/>
              <a:t>25</a:t>
            </a:fld>
            <a:endParaRPr lang="en-US"/>
          </a:p>
        </p:txBody>
      </p:sp>
    </p:spTree>
    <p:extLst>
      <p:ext uri="{BB962C8B-B14F-4D97-AF65-F5344CB8AC3E}">
        <p14:creationId xmlns:p14="http://schemas.microsoft.com/office/powerpoint/2010/main" val="14067298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Content Placeholder 2"/>
          <p:cNvSpPr>
            <a:spLocks noGrp="1"/>
          </p:cNvSpPr>
          <p:nvPr>
            <p:ph idx="1"/>
          </p:nvPr>
        </p:nvSpPr>
        <p:spPr/>
        <p:txBody>
          <a:bodyPr/>
          <a:lstStyle/>
          <a:p>
            <a:r>
              <a:rPr lang="en-US" dirty="0" smtClean="0"/>
              <a:t>Rey Mendez</a:t>
            </a:r>
          </a:p>
          <a:p>
            <a:pPr lvl="1"/>
            <a:r>
              <a:rPr lang="en-US" dirty="0" smtClean="0">
                <a:hlinkClick r:id="rId2"/>
              </a:rPr>
              <a:t>Rey.mendez@elistarsolutions.com</a:t>
            </a:r>
            <a:endParaRPr lang="en-US" dirty="0" smtClean="0"/>
          </a:p>
          <a:p>
            <a:pPr lvl="1"/>
            <a:r>
              <a:rPr lang="en-US" dirty="0" smtClean="0"/>
              <a:t>616.821.3339</a:t>
            </a:r>
          </a:p>
          <a:p>
            <a:pPr lvl="1"/>
            <a:endParaRPr lang="en-US" dirty="0"/>
          </a:p>
          <a:p>
            <a:r>
              <a:rPr lang="en-US" dirty="0" smtClean="0"/>
              <a:t>Ed Stayman</a:t>
            </a:r>
          </a:p>
          <a:p>
            <a:pPr lvl="1"/>
            <a:r>
              <a:rPr lang="en-US" dirty="0" smtClean="0">
                <a:hlinkClick r:id="rId3"/>
              </a:rPr>
              <a:t>Ed.Stayman@brakepartsinc.com</a:t>
            </a:r>
            <a:endParaRPr lang="en-US" dirty="0" smtClean="0"/>
          </a:p>
          <a:p>
            <a:pPr lvl="1"/>
            <a:r>
              <a:rPr lang="en-US" dirty="0" smtClean="0"/>
              <a:t>815.759.7822</a:t>
            </a:r>
          </a:p>
          <a:p>
            <a:pPr lvl="1"/>
            <a:endParaRPr lang="en-US" dirty="0"/>
          </a:p>
          <a:p>
            <a:r>
              <a:rPr lang="en-US" dirty="0" smtClean="0"/>
              <a:t>Janet Dahmen</a:t>
            </a:r>
          </a:p>
          <a:p>
            <a:pPr lvl="1"/>
            <a:r>
              <a:rPr lang="en-US" dirty="0" smtClean="0">
                <a:hlinkClick r:id="rId4"/>
              </a:rPr>
              <a:t>Janet.Dahmen@avout.com</a:t>
            </a:r>
            <a:endParaRPr lang="en-US" dirty="0" smtClean="0"/>
          </a:p>
          <a:p>
            <a:pPr lvl="1"/>
            <a:r>
              <a:rPr lang="en-US" dirty="0" smtClean="0"/>
              <a:t>630.962.4001</a:t>
            </a:r>
            <a:endParaRPr lang="en-US" dirty="0"/>
          </a:p>
        </p:txBody>
      </p:sp>
      <p:sp>
        <p:nvSpPr>
          <p:cNvPr id="4" name="Slide Number Placeholder 3"/>
          <p:cNvSpPr>
            <a:spLocks noGrp="1"/>
          </p:cNvSpPr>
          <p:nvPr>
            <p:ph type="sldNum" sz="quarter" idx="10"/>
          </p:nvPr>
        </p:nvSpPr>
        <p:spPr/>
        <p:txBody>
          <a:bodyPr/>
          <a:lstStyle/>
          <a:p>
            <a:fld id="{0ECD8050-98C7-4410-9884-118F215E9D58}" type="slidenum">
              <a:rPr lang="en-US" smtClean="0"/>
              <a:pPr/>
              <a:t>26</a:t>
            </a:fld>
            <a:endParaRPr lang="en-US"/>
          </a:p>
        </p:txBody>
      </p:sp>
    </p:spTree>
    <p:extLst>
      <p:ext uri="{BB962C8B-B14F-4D97-AF65-F5344CB8AC3E}">
        <p14:creationId xmlns:p14="http://schemas.microsoft.com/office/powerpoint/2010/main" val="3405881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3800" dirty="0" smtClean="0"/>
              <a:t>Please complete the session evaluation</a:t>
            </a:r>
            <a:r>
              <a:rPr lang="en-US" dirty="0" smtClean="0"/>
              <a:t/>
            </a:r>
            <a:br>
              <a:rPr lang="en-US" dirty="0" smtClean="0"/>
            </a:br>
            <a:r>
              <a:rPr lang="en-US" sz="2200" dirty="0" smtClean="0">
                <a:solidFill>
                  <a:schemeClr val="bg1">
                    <a:lumMod val="95000"/>
                  </a:schemeClr>
                </a:solidFill>
              </a:rPr>
              <a:t>We appreciate your feedback and insight</a:t>
            </a:r>
            <a:endParaRPr lang="en-US" sz="2200" dirty="0">
              <a:solidFill>
                <a:schemeClr val="bg1">
                  <a:lumMod val="95000"/>
                </a:schemeClr>
              </a:solidFill>
            </a:endParaRPr>
          </a:p>
        </p:txBody>
      </p:sp>
      <p:sp>
        <p:nvSpPr>
          <p:cNvPr id="4" name="Text Placeholder 3"/>
          <p:cNvSpPr>
            <a:spLocks noGrp="1"/>
          </p:cNvSpPr>
          <p:nvPr>
            <p:ph type="body" sz="quarter" idx="10"/>
          </p:nvPr>
        </p:nvSpPr>
        <p:spPr>
          <a:xfrm>
            <a:off x="522324" y="5928527"/>
            <a:ext cx="4539533" cy="853606"/>
          </a:xfrm>
        </p:spPr>
        <p:txBody>
          <a:bodyPr/>
          <a:lstStyle/>
          <a:p>
            <a:pPr>
              <a:lnSpc>
                <a:spcPts val="2000"/>
              </a:lnSpc>
            </a:pPr>
            <a:r>
              <a:rPr lang="en-US" smtClean="0"/>
              <a:t>You may complete the session evaluation  either on paper or online via the mobile app</a:t>
            </a:r>
            <a:endParaRPr lang="en-US" sz="1500" b="1" dirty="0"/>
          </a:p>
        </p:txBody>
      </p:sp>
    </p:spTree>
    <p:extLst>
      <p:ext uri="{BB962C8B-B14F-4D97-AF65-F5344CB8AC3E}">
        <p14:creationId xmlns:p14="http://schemas.microsoft.com/office/powerpoint/2010/main" val="2264650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ECD8050-98C7-4410-9884-118F215E9D58}" type="slidenum">
              <a:rPr lang="en-US" smtClean="0"/>
              <a:pPr/>
              <a:t>3</a:t>
            </a:fld>
            <a:endParaRPr lang="en-US"/>
          </a:p>
        </p:txBody>
      </p:sp>
      <p:sp>
        <p:nvSpPr>
          <p:cNvPr id="5" name="Title 4"/>
          <p:cNvSpPr>
            <a:spLocks noGrp="1"/>
          </p:cNvSpPr>
          <p:nvPr>
            <p:ph type="ctrTitle"/>
          </p:nvPr>
        </p:nvSpPr>
        <p:spPr/>
        <p:txBody>
          <a:bodyPr/>
          <a:lstStyle/>
          <a:p>
            <a:r>
              <a:rPr lang="en-US" dirty="0" smtClean="0"/>
              <a:t>Company Overview</a:t>
            </a:r>
            <a:endParaRPr lang="en-US" dirty="0"/>
          </a:p>
        </p:txBody>
      </p:sp>
    </p:spTree>
    <p:extLst>
      <p:ext uri="{BB962C8B-B14F-4D97-AF65-F5344CB8AC3E}">
        <p14:creationId xmlns:p14="http://schemas.microsoft.com/office/powerpoint/2010/main" val="2274173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93" y="1765200"/>
            <a:ext cx="7997825" cy="4617720"/>
          </a:xfrm>
        </p:spPr>
        <p:txBody>
          <a:bodyPr/>
          <a:lstStyle/>
          <a:p>
            <a:r>
              <a:rPr lang="en-US" sz="1600" dirty="0"/>
              <a:t>Brake Parts </a:t>
            </a:r>
            <a:r>
              <a:rPr lang="en-US" sz="1600" dirty="0" smtClean="0"/>
              <a:t>Inc. </a:t>
            </a:r>
            <a:r>
              <a:rPr lang="en-US" sz="1600" dirty="0"/>
              <a:t>is committed to leading the global aftermarket as the premier manufacturer of automotive braking components. Our primary focus is the mutual growth and profitability of our customers as well as ourselves. This is achieved through a collaborative platform of quality, innovation, dedication and integrity. </a:t>
            </a:r>
            <a:endParaRPr lang="en-US" sz="1600" dirty="0" smtClean="0"/>
          </a:p>
          <a:p>
            <a:r>
              <a:rPr lang="en-US" sz="1600" dirty="0" smtClean="0"/>
              <a:t>We </a:t>
            </a:r>
            <a:r>
              <a:rPr lang="en-US" sz="1600" dirty="0"/>
              <a:t>design, manufacture, test and distribute the highest quality, full line of brake system products for all makes and models O.E. and aftermarket. Our name is synonymous with product quality, continuous improvement and engineering innovation</a:t>
            </a:r>
            <a:r>
              <a:rPr lang="en-US" sz="1600" dirty="0" smtClean="0"/>
              <a:t>.</a:t>
            </a:r>
          </a:p>
          <a:p>
            <a:r>
              <a:rPr lang="en-US" sz="1600" dirty="0"/>
              <a:t>Our </a:t>
            </a:r>
            <a:r>
              <a:rPr lang="en-US" sz="1600" dirty="0" err="1"/>
              <a:t>Raybestos</a:t>
            </a:r>
            <a:r>
              <a:rPr lang="en-US" sz="1600" dirty="0"/>
              <a:t>® brand of products delivers high-quality materials and construction, maximum service life and unsurpassed matching of original equipment form, fit and function. Extensive testing and innovative design technologies mean you have access to products carefully engineered for peak performance in your specific application. What’s more, our expanding inventory ensures that you’ll always find the products you need.</a:t>
            </a:r>
          </a:p>
        </p:txBody>
      </p:sp>
      <p:sp>
        <p:nvSpPr>
          <p:cNvPr id="4" name="Slide Number Placeholder 3"/>
          <p:cNvSpPr>
            <a:spLocks noGrp="1"/>
          </p:cNvSpPr>
          <p:nvPr>
            <p:ph type="sldNum" sz="quarter" idx="10"/>
          </p:nvPr>
        </p:nvSpPr>
        <p:spPr/>
        <p:txBody>
          <a:bodyPr/>
          <a:lstStyle/>
          <a:p>
            <a:fld id="{0ECD8050-98C7-4410-9884-118F215E9D58}" type="slidenum">
              <a:rPr lang="en-US" smtClean="0"/>
              <a:pPr/>
              <a:t>4</a:t>
            </a:fld>
            <a:endParaRPr lang="en-US"/>
          </a:p>
        </p:txBody>
      </p:sp>
      <p:pic>
        <p:nvPicPr>
          <p:cNvPr id="1028" name="Picture 4" descr="Brake Parts In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158" y="419466"/>
            <a:ext cx="3538601" cy="8846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4132373" y="87783"/>
            <a:ext cx="4207669" cy="1383867"/>
          </a:xfrm>
          <a:prstGeom prst="rect">
            <a:avLst/>
          </a:prstGeom>
        </p:spPr>
      </p:pic>
    </p:spTree>
    <p:extLst>
      <p:ext uri="{BB962C8B-B14F-4D97-AF65-F5344CB8AC3E}">
        <p14:creationId xmlns:p14="http://schemas.microsoft.com/office/powerpoint/2010/main" val="3196609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Avout</a:t>
            </a:r>
            <a:endParaRPr lang="en-US" dirty="0"/>
          </a:p>
        </p:txBody>
      </p:sp>
      <p:sp>
        <p:nvSpPr>
          <p:cNvPr id="4" name="Slide Number Placeholder 3"/>
          <p:cNvSpPr>
            <a:spLocks noGrp="1"/>
          </p:cNvSpPr>
          <p:nvPr>
            <p:ph type="sldNum" sz="quarter" idx="10"/>
          </p:nvPr>
        </p:nvSpPr>
        <p:spPr/>
        <p:txBody>
          <a:bodyPr/>
          <a:lstStyle/>
          <a:p>
            <a:fld id="{0ECD8050-98C7-4410-9884-118F215E9D58}" type="slidenum">
              <a:rPr lang="en-US" smtClean="0"/>
              <a:pPr/>
              <a:t>5</a:t>
            </a:fld>
            <a:endParaRPr lang="en-US"/>
          </a:p>
        </p:txBody>
      </p:sp>
      <p:sp>
        <p:nvSpPr>
          <p:cNvPr id="5" name="Text Placeholder 1"/>
          <p:cNvSpPr txBox="1">
            <a:spLocks/>
          </p:cNvSpPr>
          <p:nvPr/>
        </p:nvSpPr>
        <p:spPr bwMode="auto">
          <a:xfrm>
            <a:off x="316005" y="1320800"/>
            <a:ext cx="8229600" cy="484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fontAlgn="base">
              <a:lnSpc>
                <a:spcPts val="2400"/>
              </a:lnSpc>
              <a:spcBef>
                <a:spcPts val="600"/>
              </a:spcBef>
              <a:spcAft>
                <a:spcPct val="0"/>
              </a:spcAft>
              <a:buClr>
                <a:srgbClr val="B5DC17"/>
              </a:buClr>
              <a:buFont typeface="Lucida Grande" charset="0"/>
              <a:buChar char="■"/>
              <a:defRPr sz="2200" kern="1200">
                <a:solidFill>
                  <a:schemeClr val="tx1"/>
                </a:solidFill>
                <a:latin typeface="Arial"/>
                <a:ea typeface="MS PGothic" pitchFamily="34" charset="-128"/>
                <a:cs typeface="Arial"/>
              </a:defRPr>
            </a:lvl1pPr>
            <a:lvl2pPr marL="747713" indent="-285750" algn="l" defTabSz="457200" rtl="0" fontAlgn="base">
              <a:lnSpc>
                <a:spcPts val="2400"/>
              </a:lnSpc>
              <a:spcBef>
                <a:spcPts val="600"/>
              </a:spcBef>
              <a:spcAft>
                <a:spcPct val="0"/>
              </a:spcAft>
              <a:buClr>
                <a:srgbClr val="007698"/>
              </a:buClr>
              <a:buFont typeface="Lucida Grande" charset="0"/>
              <a:buChar char="▪"/>
              <a:defRPr sz="2000" kern="1200">
                <a:solidFill>
                  <a:schemeClr val="tx1"/>
                </a:solidFill>
                <a:latin typeface="Arial"/>
                <a:ea typeface="MS PGothic" pitchFamily="34" charset="-128"/>
                <a:cs typeface="Arial"/>
              </a:defRPr>
            </a:lvl2pPr>
            <a:lvl3pPr marL="979488" indent="-228600" algn="l" defTabSz="457200" rtl="0" fontAlgn="base">
              <a:lnSpc>
                <a:spcPts val="2400"/>
              </a:lnSpc>
              <a:spcBef>
                <a:spcPts val="600"/>
              </a:spcBef>
              <a:spcAft>
                <a:spcPct val="0"/>
              </a:spcAft>
              <a:buClr>
                <a:srgbClr val="007698"/>
              </a:buClr>
              <a:buSzPct val="70000"/>
              <a:buFont typeface="Lucida Grande" charset="0"/>
              <a:buChar char="—"/>
              <a:defRPr sz="1800" kern="1200">
                <a:solidFill>
                  <a:schemeClr val="tx1"/>
                </a:solidFill>
                <a:latin typeface="Arial"/>
                <a:ea typeface="MS PGothic" pitchFamily="34" charset="-128"/>
                <a:cs typeface="Arial"/>
              </a:defRPr>
            </a:lvl3pPr>
            <a:lvl4pPr marL="1430338" indent="-228600" algn="l" defTabSz="457200" rtl="0" fontAlgn="base">
              <a:lnSpc>
                <a:spcPts val="2100"/>
              </a:lnSpc>
              <a:spcBef>
                <a:spcPts val="600"/>
              </a:spcBef>
              <a:spcAft>
                <a:spcPct val="0"/>
              </a:spcAft>
              <a:buClr>
                <a:srgbClr val="007698"/>
              </a:buClr>
              <a:buFont typeface="Arial" pitchFamily="34" charset="0"/>
              <a:buChar char="–"/>
              <a:defRPr sz="1800" kern="1200">
                <a:solidFill>
                  <a:schemeClr val="tx1"/>
                </a:solidFill>
                <a:latin typeface="Arial"/>
                <a:ea typeface="MS PGothic" pitchFamily="34" charset="-128"/>
                <a:cs typeface="Arial"/>
              </a:defRPr>
            </a:lvl4pPr>
            <a:lvl5pPr marL="1885950" indent="-228600" algn="l" defTabSz="457200" rtl="0" fontAlgn="base">
              <a:lnSpc>
                <a:spcPts val="2100"/>
              </a:lnSpc>
              <a:spcBef>
                <a:spcPts val="600"/>
              </a:spcBef>
              <a:spcAft>
                <a:spcPct val="0"/>
              </a:spcAft>
              <a:buClr>
                <a:srgbClr val="007698"/>
              </a:buClr>
              <a:buFont typeface="Arial" pitchFamily="34" charset="0"/>
              <a:buChar char="»"/>
              <a:defRPr sz="18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0"/>
              </a:spcAft>
            </a:pPr>
            <a:r>
              <a:rPr lang="en-US" sz="2400" b="1" dirty="0" smtClean="0">
                <a:solidFill>
                  <a:srgbClr val="00B0F0"/>
                </a:solidFill>
              </a:rPr>
              <a:t>Projects &amp; Staffing</a:t>
            </a:r>
          </a:p>
          <a:p>
            <a:pPr lvl="1">
              <a:lnSpc>
                <a:spcPct val="100000"/>
              </a:lnSpc>
              <a:spcAft>
                <a:spcPts val="600"/>
              </a:spcAft>
            </a:pPr>
            <a:r>
              <a:rPr lang="en-US" sz="1200" b="1" dirty="0" smtClean="0"/>
              <a:t>Project &amp; Program Management</a:t>
            </a:r>
            <a:r>
              <a:rPr lang="en-US" sz="1200" dirty="0" smtClean="0"/>
              <a:t>   Proven leaders with time tested project governance and implementation methodologies &amp; approaches</a:t>
            </a:r>
            <a:endParaRPr lang="en-US" sz="1200" b="1" dirty="0"/>
          </a:p>
          <a:p>
            <a:pPr lvl="1">
              <a:lnSpc>
                <a:spcPct val="100000"/>
              </a:lnSpc>
              <a:spcAft>
                <a:spcPts val="600"/>
              </a:spcAft>
            </a:pPr>
            <a:r>
              <a:rPr lang="en-US" sz="1200" b="1" dirty="0" smtClean="0"/>
              <a:t>Project Team or Staff Augmentation Services</a:t>
            </a:r>
            <a:r>
              <a:rPr lang="en-US" sz="1200" dirty="0" smtClean="0"/>
              <a:t>   Providing complete project teams or targeted technical  staffing based on your organization’s needs  </a:t>
            </a:r>
          </a:p>
          <a:p>
            <a:pPr lvl="1">
              <a:lnSpc>
                <a:spcPct val="100000"/>
              </a:lnSpc>
              <a:spcBef>
                <a:spcPts val="0"/>
              </a:spcBef>
              <a:spcAft>
                <a:spcPts val="0"/>
              </a:spcAft>
            </a:pPr>
            <a:endParaRPr lang="en-US" sz="1200" dirty="0"/>
          </a:p>
          <a:p>
            <a:pPr>
              <a:spcBef>
                <a:spcPts val="0"/>
              </a:spcBef>
              <a:spcAft>
                <a:spcPts val="0"/>
              </a:spcAft>
            </a:pPr>
            <a:r>
              <a:rPr lang="en-US" sz="2400" b="1" dirty="0" smtClean="0">
                <a:solidFill>
                  <a:srgbClr val="00B0F0"/>
                </a:solidFill>
              </a:rPr>
              <a:t>Oracle Services</a:t>
            </a:r>
          </a:p>
          <a:p>
            <a:pPr lvl="1">
              <a:lnSpc>
                <a:spcPct val="100000"/>
              </a:lnSpc>
              <a:spcBef>
                <a:spcPts val="0"/>
              </a:spcBef>
              <a:spcAft>
                <a:spcPts val="0"/>
              </a:spcAft>
            </a:pPr>
            <a:r>
              <a:rPr lang="en-US" sz="1200" b="1" dirty="0" smtClean="0"/>
              <a:t>Oracle Applications</a:t>
            </a:r>
            <a:r>
              <a:rPr lang="en-US" sz="1200" dirty="0" smtClean="0"/>
              <a:t> including E-Business Suite R11, R12 and Fusion, PeopleSoft, JD Edwards, Hyperion, and Siebel</a:t>
            </a:r>
          </a:p>
          <a:p>
            <a:pPr lvl="1">
              <a:spcBef>
                <a:spcPts val="0"/>
              </a:spcBef>
              <a:spcAft>
                <a:spcPts val="0"/>
              </a:spcAft>
            </a:pPr>
            <a:r>
              <a:rPr lang="en-US" sz="1200" b="1" dirty="0" smtClean="0"/>
              <a:t>Oracle Fusion </a:t>
            </a:r>
            <a:r>
              <a:rPr lang="en-US" sz="1200" dirty="0" smtClean="0"/>
              <a:t>architecture design, installation, administration, and education</a:t>
            </a:r>
          </a:p>
          <a:p>
            <a:pPr lvl="1">
              <a:spcBef>
                <a:spcPts val="0"/>
              </a:spcBef>
              <a:spcAft>
                <a:spcPts val="0"/>
              </a:spcAft>
            </a:pPr>
            <a:r>
              <a:rPr lang="en-US" sz="1200" b="1" dirty="0" smtClean="0"/>
              <a:t>Oracle Service-Oriented Architecture (SOA)</a:t>
            </a:r>
            <a:r>
              <a:rPr lang="en-US" sz="1200" dirty="0" smtClean="0"/>
              <a:t> design, education, business benefits, application conversions</a:t>
            </a:r>
          </a:p>
          <a:p>
            <a:pPr lvl="1">
              <a:spcBef>
                <a:spcPts val="0"/>
              </a:spcBef>
              <a:spcAft>
                <a:spcPts val="0"/>
              </a:spcAft>
            </a:pPr>
            <a:r>
              <a:rPr lang="en-US" sz="1200" b="1" dirty="0" smtClean="0"/>
              <a:t>Apex and </a:t>
            </a:r>
            <a:r>
              <a:rPr lang="en-US" sz="1200" b="1" dirty="0" err="1" smtClean="0"/>
              <a:t>JDeveloper</a:t>
            </a:r>
            <a:r>
              <a:rPr lang="en-US" sz="1200" dirty="0" smtClean="0"/>
              <a:t> education and support migrating from Oracle Forms</a:t>
            </a:r>
          </a:p>
          <a:p>
            <a:pPr lvl="1">
              <a:lnSpc>
                <a:spcPct val="100000"/>
              </a:lnSpc>
              <a:spcBef>
                <a:spcPts val="0"/>
              </a:spcBef>
              <a:spcAft>
                <a:spcPts val="0"/>
              </a:spcAft>
            </a:pPr>
            <a:endParaRPr lang="en-US" sz="1100" b="1" dirty="0" smtClean="0">
              <a:solidFill>
                <a:srgbClr val="00B0F0"/>
              </a:solidFill>
            </a:endParaRPr>
          </a:p>
          <a:p>
            <a:pPr>
              <a:spcBef>
                <a:spcPts val="0"/>
              </a:spcBef>
              <a:spcAft>
                <a:spcPts val="0"/>
              </a:spcAft>
            </a:pPr>
            <a:r>
              <a:rPr lang="en-US" sz="2400" b="1" dirty="0" smtClean="0">
                <a:solidFill>
                  <a:srgbClr val="00B0F0"/>
                </a:solidFill>
              </a:rPr>
              <a:t>Oracle License Sales and Support</a:t>
            </a:r>
          </a:p>
          <a:p>
            <a:pPr lvl="1">
              <a:lnSpc>
                <a:spcPct val="100000"/>
              </a:lnSpc>
              <a:spcAft>
                <a:spcPts val="600"/>
              </a:spcAft>
            </a:pPr>
            <a:r>
              <a:rPr lang="en-US" sz="1200" b="1" dirty="0"/>
              <a:t>Traditional Licensing  </a:t>
            </a:r>
            <a:r>
              <a:rPr lang="en-US" sz="1200" dirty="0"/>
              <a:t>We help identify the right products for your needs and negotiate with Oracle for the best price and most favorable terms for licensing, upgrades, and renewals. </a:t>
            </a:r>
          </a:p>
          <a:p>
            <a:pPr lvl="1">
              <a:lnSpc>
                <a:spcPct val="100000"/>
              </a:lnSpc>
              <a:spcAft>
                <a:spcPts val="600"/>
              </a:spcAft>
            </a:pPr>
            <a:r>
              <a:rPr lang="en-US" sz="1200" b="1" dirty="0" smtClean="0"/>
              <a:t>License </a:t>
            </a:r>
            <a:r>
              <a:rPr lang="en-US" sz="1200" b="1" dirty="0"/>
              <a:t>Assessments  </a:t>
            </a:r>
            <a:r>
              <a:rPr lang="en-US" sz="1200" dirty="0"/>
              <a:t>We make sure you’re not overpaying for licensing you don’t need and help you avoid costly audits due to under-licensing.</a:t>
            </a:r>
          </a:p>
          <a:p>
            <a:pPr>
              <a:buFont typeface="Arial" panose="020B0604020202020204" pitchFamily="34" charset="0"/>
              <a:buChar char="•"/>
            </a:pPr>
            <a:endParaRPr lang="en-US"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520" y="385502"/>
            <a:ext cx="5336291" cy="557523"/>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4635" r="69033"/>
          <a:stretch/>
        </p:blipFill>
        <p:spPr>
          <a:xfrm>
            <a:off x="2559367" y="193040"/>
            <a:ext cx="793433" cy="768096"/>
          </a:xfrm>
          <a:prstGeom prst="rect">
            <a:avLst/>
          </a:prstGeom>
        </p:spPr>
      </p:pic>
    </p:spTree>
    <p:extLst>
      <p:ext uri="{BB962C8B-B14F-4D97-AF65-F5344CB8AC3E}">
        <p14:creationId xmlns:p14="http://schemas.microsoft.com/office/powerpoint/2010/main" val="2268163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ECD8050-98C7-4410-9884-118F215E9D58}" type="slidenum">
              <a:rPr lang="en-US" smtClean="0"/>
              <a:pPr/>
              <a:t>6</a:t>
            </a:fld>
            <a:endParaRPr lang="en-US"/>
          </a:p>
        </p:txBody>
      </p:sp>
      <p:sp>
        <p:nvSpPr>
          <p:cNvPr id="5" name="Title 4"/>
          <p:cNvSpPr>
            <a:spLocks noGrp="1"/>
          </p:cNvSpPr>
          <p:nvPr>
            <p:ph type="ctrTitle"/>
          </p:nvPr>
        </p:nvSpPr>
        <p:spPr/>
        <p:txBody>
          <a:bodyPr/>
          <a:lstStyle/>
          <a:p>
            <a:r>
              <a:rPr lang="en-US" dirty="0" smtClean="0"/>
              <a:t>BPI System Landscape</a:t>
            </a:r>
            <a:endParaRPr lang="en-US" dirty="0"/>
          </a:p>
        </p:txBody>
      </p:sp>
    </p:spTree>
    <p:extLst>
      <p:ext uri="{BB962C8B-B14F-4D97-AF65-F5344CB8AC3E}">
        <p14:creationId xmlns:p14="http://schemas.microsoft.com/office/powerpoint/2010/main" val="1880490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Legacy Application Footprint</a:t>
            </a:r>
            <a:endParaRPr lang="en-US" dirty="0"/>
          </a:p>
        </p:txBody>
      </p:sp>
      <p:sp>
        <p:nvSpPr>
          <p:cNvPr id="3" name="Slide Number Placeholder 2"/>
          <p:cNvSpPr>
            <a:spLocks noGrp="1"/>
          </p:cNvSpPr>
          <p:nvPr>
            <p:ph type="sldNum" sz="quarter" idx="10"/>
          </p:nvPr>
        </p:nvSpPr>
        <p:spPr/>
        <p:txBody>
          <a:bodyPr/>
          <a:lstStyle/>
          <a:p>
            <a:fld id="{0ECD8050-98C7-4410-9884-118F215E9D58}" type="slidenum">
              <a:rPr lang="en-US" smtClean="0"/>
              <a:pPr/>
              <a:t>7</a:t>
            </a:fld>
            <a:endParaRPr lang="en-US"/>
          </a:p>
        </p:txBody>
      </p:sp>
      <p:pic>
        <p:nvPicPr>
          <p:cNvPr id="6" name="Picture 5"/>
          <p:cNvPicPr>
            <a:picLocks noChangeAspect="1"/>
          </p:cNvPicPr>
          <p:nvPr/>
        </p:nvPicPr>
        <p:blipFill>
          <a:blip r:embed="rId2"/>
          <a:stretch>
            <a:fillRect/>
          </a:stretch>
        </p:blipFill>
        <p:spPr>
          <a:xfrm>
            <a:off x="773863" y="1030016"/>
            <a:ext cx="7596274" cy="4797968"/>
          </a:xfrm>
          <a:prstGeom prst="rect">
            <a:avLst/>
          </a:prstGeom>
        </p:spPr>
      </p:pic>
    </p:spTree>
    <p:extLst>
      <p:ext uri="{BB962C8B-B14F-4D97-AF65-F5344CB8AC3E}">
        <p14:creationId xmlns:p14="http://schemas.microsoft.com/office/powerpoint/2010/main" val="879205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Application Footprint</a:t>
            </a:r>
            <a:endParaRPr lang="en-US" dirty="0"/>
          </a:p>
        </p:txBody>
      </p:sp>
      <p:sp>
        <p:nvSpPr>
          <p:cNvPr id="3" name="Slide Number Placeholder 2"/>
          <p:cNvSpPr>
            <a:spLocks noGrp="1"/>
          </p:cNvSpPr>
          <p:nvPr>
            <p:ph type="sldNum" sz="quarter" idx="10"/>
          </p:nvPr>
        </p:nvSpPr>
        <p:spPr/>
        <p:txBody>
          <a:bodyPr/>
          <a:lstStyle/>
          <a:p>
            <a:fld id="{0ECD8050-98C7-4410-9884-118F215E9D58}" type="slidenum">
              <a:rPr lang="en-US" smtClean="0"/>
              <a:pPr/>
              <a:t>8</a:t>
            </a:fld>
            <a:endParaRPr lang="en-US"/>
          </a:p>
        </p:txBody>
      </p:sp>
      <p:pic>
        <p:nvPicPr>
          <p:cNvPr id="6" name="Picture 5"/>
          <p:cNvPicPr>
            <a:picLocks noChangeAspect="1"/>
          </p:cNvPicPr>
          <p:nvPr/>
        </p:nvPicPr>
        <p:blipFill>
          <a:blip r:embed="rId2"/>
          <a:stretch>
            <a:fillRect/>
          </a:stretch>
        </p:blipFill>
        <p:spPr>
          <a:xfrm>
            <a:off x="229314" y="1157033"/>
            <a:ext cx="8136732" cy="4543934"/>
          </a:xfrm>
          <a:prstGeom prst="rect">
            <a:avLst/>
          </a:prstGeom>
        </p:spPr>
      </p:pic>
      <p:pic>
        <p:nvPicPr>
          <p:cNvPr id="4" name="Picture 3"/>
          <p:cNvPicPr>
            <a:picLocks noChangeAspect="1"/>
          </p:cNvPicPr>
          <p:nvPr/>
        </p:nvPicPr>
        <p:blipFill>
          <a:blip r:embed="rId3"/>
          <a:stretch>
            <a:fillRect/>
          </a:stretch>
        </p:blipFill>
        <p:spPr>
          <a:xfrm>
            <a:off x="319278" y="4562856"/>
            <a:ext cx="1409700" cy="457200"/>
          </a:xfrm>
          <a:prstGeom prst="rect">
            <a:avLst/>
          </a:prstGeom>
        </p:spPr>
      </p:pic>
      <p:cxnSp>
        <p:nvCxnSpPr>
          <p:cNvPr id="7" name="Elbow Connector 6"/>
          <p:cNvCxnSpPr/>
          <p:nvPr/>
        </p:nvCxnSpPr>
        <p:spPr>
          <a:xfrm rot="10800000" flipV="1">
            <a:off x="1837944" y="4379976"/>
            <a:ext cx="2075688" cy="411480"/>
          </a:xfrm>
          <a:prstGeom prst="bentConnector3">
            <a:avLst>
              <a:gd name="adj1" fmla="val 220"/>
            </a:avLst>
          </a:prstGeom>
          <a:ln>
            <a:tailEnd type="triangle"/>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4"/>
          <a:stretch>
            <a:fillRect/>
          </a:stretch>
        </p:blipFill>
        <p:spPr>
          <a:xfrm>
            <a:off x="6303672" y="4562857"/>
            <a:ext cx="1722474" cy="457200"/>
          </a:xfrm>
          <a:prstGeom prst="rect">
            <a:avLst/>
          </a:prstGeom>
        </p:spPr>
      </p:pic>
      <p:cxnSp>
        <p:nvCxnSpPr>
          <p:cNvPr id="11" name="Elbow Connector 10"/>
          <p:cNvCxnSpPr/>
          <p:nvPr/>
        </p:nvCxnSpPr>
        <p:spPr>
          <a:xfrm>
            <a:off x="4187952" y="4379976"/>
            <a:ext cx="2115720" cy="411480"/>
          </a:xfrm>
          <a:prstGeom prst="bentConnector3">
            <a:avLst>
              <a:gd name="adj1" fmla="val -134"/>
            </a:avLst>
          </a:prstGeom>
          <a:ln>
            <a:tailEnd type="triangle"/>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5"/>
          <a:stretch>
            <a:fillRect/>
          </a:stretch>
        </p:blipFill>
        <p:spPr>
          <a:xfrm>
            <a:off x="960120" y="980562"/>
            <a:ext cx="1533525" cy="542925"/>
          </a:xfrm>
          <a:prstGeom prst="rect">
            <a:avLst/>
          </a:prstGeom>
        </p:spPr>
      </p:pic>
      <p:cxnSp>
        <p:nvCxnSpPr>
          <p:cNvPr id="16" name="Elbow Connector 15"/>
          <p:cNvCxnSpPr>
            <a:stCxn id="14" idx="3"/>
          </p:cNvCxnSpPr>
          <p:nvPr/>
        </p:nvCxnSpPr>
        <p:spPr>
          <a:xfrm>
            <a:off x="2493645" y="1252025"/>
            <a:ext cx="592235" cy="475365"/>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93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0ECD8050-98C7-4410-9884-118F215E9D58}" type="slidenum">
              <a:rPr lang="en-US" smtClean="0"/>
              <a:pPr/>
              <a:t>9</a:t>
            </a:fld>
            <a:endParaRPr lang="en-US"/>
          </a:p>
        </p:txBody>
      </p:sp>
      <p:sp>
        <p:nvSpPr>
          <p:cNvPr id="6" name="Title 5"/>
          <p:cNvSpPr>
            <a:spLocks noGrp="1"/>
          </p:cNvSpPr>
          <p:nvPr>
            <p:ph type="ctrTitle"/>
          </p:nvPr>
        </p:nvSpPr>
        <p:spPr/>
        <p:txBody>
          <a:bodyPr/>
          <a:lstStyle/>
          <a:p>
            <a:r>
              <a:rPr lang="en-US" dirty="0" smtClean="0"/>
              <a:t>Working with End Users</a:t>
            </a:r>
            <a:endParaRPr lang="en-US" dirty="0"/>
          </a:p>
        </p:txBody>
      </p:sp>
    </p:spTree>
    <p:extLst>
      <p:ext uri="{BB962C8B-B14F-4D97-AF65-F5344CB8AC3E}">
        <p14:creationId xmlns:p14="http://schemas.microsoft.com/office/powerpoint/2010/main" val="1903903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LMA_PPT_Blue">
  <a:themeElements>
    <a:clrScheme name="COLLABORATE 14">
      <a:dk1>
        <a:srgbClr val="333333"/>
      </a:dk1>
      <a:lt1>
        <a:sysClr val="window" lastClr="FFFFFF"/>
      </a:lt1>
      <a:dk2>
        <a:srgbClr val="003366"/>
      </a:dk2>
      <a:lt2>
        <a:srgbClr val="C3C0BB"/>
      </a:lt2>
      <a:accent1>
        <a:srgbClr val="00667F"/>
      </a:accent1>
      <a:accent2>
        <a:srgbClr val="003366"/>
      </a:accent2>
      <a:accent3>
        <a:srgbClr val="ACCA27"/>
      </a:accent3>
      <a:accent4>
        <a:srgbClr val="C3C0BB"/>
      </a:accent4>
      <a:accent5>
        <a:srgbClr val="07A9E7"/>
      </a:accent5>
      <a:accent6>
        <a:srgbClr val="7F8B8F"/>
      </a:accent6>
      <a:hlink>
        <a:srgbClr val="003366"/>
      </a:hlink>
      <a:folHlink>
        <a:srgbClr val="7F8B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822</TotalTime>
  <Words>1535</Words>
  <Application>Microsoft Office PowerPoint</Application>
  <PresentationFormat>On-screen Show (4:3)</PresentationFormat>
  <Paragraphs>270</Paragraphs>
  <Slides>27</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MS PGothic</vt:lpstr>
      <vt:lpstr>MS PGothic</vt:lpstr>
      <vt:lpstr>Arial</vt:lpstr>
      <vt:lpstr>Arial Black</vt:lpstr>
      <vt:lpstr>Arial Bold</vt:lpstr>
      <vt:lpstr>Calibri</vt:lpstr>
      <vt:lpstr>Lucida Grande</vt:lpstr>
      <vt:lpstr>Times New Roman</vt:lpstr>
      <vt:lpstr>Wingdings</vt:lpstr>
      <vt:lpstr>LMA_PPT_Blue</vt:lpstr>
      <vt:lpstr>An Innovative Approach to Engage End Users During &amp; After an E-Business Suite R12 Implementation</vt:lpstr>
      <vt:lpstr>Agenda</vt:lpstr>
      <vt:lpstr>Company Overview</vt:lpstr>
      <vt:lpstr>PowerPoint Presentation</vt:lpstr>
      <vt:lpstr>Avout</vt:lpstr>
      <vt:lpstr>BPI System Landscape</vt:lpstr>
      <vt:lpstr>Legacy Application Footprint</vt:lpstr>
      <vt:lpstr>Current Application Footprint</vt:lpstr>
      <vt:lpstr>Working with End Users</vt:lpstr>
      <vt:lpstr>Data, Data and More Data</vt:lpstr>
      <vt:lpstr>Data Conversion Hits Critical Path         Define, Divide &amp; Conquer </vt:lpstr>
      <vt:lpstr>Communicating the Size of the Effort</vt:lpstr>
      <vt:lpstr>Data Conversion Hits Critical Path      Define, Divide &amp; Conquer </vt:lpstr>
      <vt:lpstr>Managing Conversion Tracks</vt:lpstr>
      <vt:lpstr>Data Validation Ownership</vt:lpstr>
      <vt:lpstr>Practice Makes Perfect</vt:lpstr>
      <vt:lpstr>End user tool evaluation for data loads</vt:lpstr>
      <vt:lpstr>Spreadsheet World</vt:lpstr>
      <vt:lpstr>Pricing Modifiers</vt:lpstr>
      <vt:lpstr>Item Load Process</vt:lpstr>
      <vt:lpstr>Sales Order </vt:lpstr>
      <vt:lpstr>Post Go-Live Manufacturing Sensei</vt:lpstr>
      <vt:lpstr>Post Go Live Findings </vt:lpstr>
      <vt:lpstr>Wrap-up</vt:lpstr>
      <vt:lpstr>Lessons Learned</vt:lpstr>
      <vt:lpstr>Q&amp;A</vt:lpstr>
      <vt:lpstr>Please complete the session evaluation We appreciate your feedback and insight</vt:lpstr>
    </vt:vector>
  </TitlesOfParts>
  <Company>SmithBucklin 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Starts Here Two Lines or More if Necessary</dc:title>
  <dc:creator>Kat Seiffert</dc:creator>
  <cp:lastModifiedBy>Janet Dahmen</cp:lastModifiedBy>
  <cp:revision>144</cp:revision>
  <dcterms:created xsi:type="dcterms:W3CDTF">2011-03-30T15:48:16Z</dcterms:created>
  <dcterms:modified xsi:type="dcterms:W3CDTF">2015-04-10T17:05:32Z</dcterms:modified>
</cp:coreProperties>
</file>